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72" r:id="rId2"/>
    <p:sldMasterId id="2147483660" r:id="rId3"/>
  </p:sldMasterIdLst>
  <p:notesMasterIdLst>
    <p:notesMasterId r:id="rId49"/>
  </p:notesMasterIdLst>
  <p:handoutMasterIdLst>
    <p:handoutMasterId r:id="rId50"/>
  </p:handoutMasterIdLst>
  <p:sldIdLst>
    <p:sldId id="1298" r:id="rId4"/>
    <p:sldId id="1301" r:id="rId5"/>
    <p:sldId id="2545" r:id="rId6"/>
    <p:sldId id="2546" r:id="rId7"/>
    <p:sldId id="2547" r:id="rId8"/>
    <p:sldId id="2554" r:id="rId9"/>
    <p:sldId id="2562" r:id="rId10"/>
    <p:sldId id="2563" r:id="rId11"/>
    <p:sldId id="2564" r:id="rId12"/>
    <p:sldId id="2565" r:id="rId13"/>
    <p:sldId id="2560" r:id="rId14"/>
    <p:sldId id="2561" r:id="rId15"/>
    <p:sldId id="2585" r:id="rId16"/>
    <p:sldId id="2555" r:id="rId17"/>
    <p:sldId id="2572" r:id="rId18"/>
    <p:sldId id="2581" r:id="rId19"/>
    <p:sldId id="2580" r:id="rId20"/>
    <p:sldId id="2582" r:id="rId21"/>
    <p:sldId id="2583" r:id="rId22"/>
    <p:sldId id="2584" r:id="rId23"/>
    <p:sldId id="2574" r:id="rId24"/>
    <p:sldId id="2573" r:id="rId25"/>
    <p:sldId id="2567" r:id="rId26"/>
    <p:sldId id="2568" r:id="rId27"/>
    <p:sldId id="2566" r:id="rId28"/>
    <p:sldId id="2586" r:id="rId29"/>
    <p:sldId id="2577" r:id="rId30"/>
    <p:sldId id="2575" r:id="rId31"/>
    <p:sldId id="2576" r:id="rId32"/>
    <p:sldId id="2480" r:id="rId33"/>
    <p:sldId id="2556" r:id="rId34"/>
    <p:sldId id="2363" r:id="rId35"/>
    <p:sldId id="2569" r:id="rId36"/>
    <p:sldId id="2570" r:id="rId37"/>
    <p:sldId id="2571" r:id="rId38"/>
    <p:sldId id="2357" r:id="rId39"/>
    <p:sldId id="2513" r:id="rId40"/>
    <p:sldId id="2557" r:id="rId41"/>
    <p:sldId id="2558" r:id="rId42"/>
    <p:sldId id="2559" r:id="rId43"/>
    <p:sldId id="2333" r:id="rId44"/>
    <p:sldId id="2479" r:id="rId45"/>
    <p:sldId id="2471" r:id="rId46"/>
    <p:sldId id="2492" r:id="rId47"/>
    <p:sldId id="2493" r:id="rId48"/>
  </p:sldIdLst>
  <p:sldSz cx="9144000" cy="6858000" type="screen4x3"/>
  <p:notesSz cx="6858000" cy="9144000"/>
  <p:defaultTextStyle>
    <a:defPPr>
      <a:defRPr lang="en-US"/>
    </a:defPPr>
    <a:lvl1pPr algn="ctr"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ctr"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ctr"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ctr"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ctr"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0D0D"/>
    <a:srgbClr val="FFFFCC"/>
    <a:srgbClr val="F8FFB7"/>
    <a:srgbClr val="FFFFA9"/>
    <a:srgbClr val="FFCC66"/>
    <a:srgbClr val="CC0A0C"/>
    <a:srgbClr val="FFFFFF"/>
    <a:srgbClr val="9966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973" autoAdjust="0"/>
    <p:restoredTop sz="94732" autoAdjust="0"/>
  </p:normalViewPr>
  <p:slideViewPr>
    <p:cSldViewPr>
      <p:cViewPr>
        <p:scale>
          <a:sx n="112" d="100"/>
          <a:sy n="112" d="100"/>
        </p:scale>
        <p:origin x="-328" y="-1008"/>
      </p:cViewPr>
      <p:guideLst>
        <p:guide orient="horz" pos="2160"/>
        <p:guide pos="2880"/>
      </p:guideLst>
    </p:cSldViewPr>
  </p:slideViewPr>
  <p:outlineViewPr>
    <p:cViewPr>
      <p:scale>
        <a:sx n="33" d="100"/>
        <a:sy n="33" d="100"/>
      </p:scale>
      <p:origin x="0" y="3800"/>
    </p:cViewPr>
  </p:outlineViewPr>
  <p:notesTextViewPr>
    <p:cViewPr>
      <p:scale>
        <a:sx n="100" d="100"/>
        <a:sy n="100"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50" Type="http://schemas.openxmlformats.org/officeDocument/2006/relationships/handoutMaster" Target="handoutMasters/handoutMaster1.xml"/><Relationship Id="rId51" Type="http://schemas.openxmlformats.org/officeDocument/2006/relationships/printerSettings" Target="printerSettings/printerSettings1.bin"/><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l">
              <a:defRPr sz="1200">
                <a:latin typeface="Times" charset="0"/>
                <a:ea typeface="+mn-ea"/>
                <a:cs typeface="+mn-cs"/>
              </a:defRPr>
            </a:lvl1pPr>
          </a:lstStyle>
          <a:p>
            <a:pPr>
              <a:defRPr/>
            </a:pPr>
            <a:endParaRPr lang="en-US"/>
          </a:p>
        </p:txBody>
      </p:sp>
      <p:sp>
        <p:nvSpPr>
          <p:cNvPr id="83971" name="Rectangle 3"/>
          <p:cNvSpPr>
            <a:spLocks noGrp="1" noChangeArrowheads="1"/>
          </p:cNvSpPr>
          <p:nvPr>
            <p:ph type="dt" sz="quarter" idx="1"/>
          </p:nvPr>
        </p:nvSpPr>
        <p:spPr bwMode="auto">
          <a:xfrm>
            <a:off x="388620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defRPr sz="1200">
                <a:latin typeface="Times" charset="0"/>
                <a:ea typeface="+mn-ea"/>
                <a:cs typeface="+mn-cs"/>
              </a:defRPr>
            </a:lvl1pPr>
          </a:lstStyle>
          <a:p>
            <a:pPr>
              <a:defRPr/>
            </a:pPr>
            <a:endParaRPr lang="en-US"/>
          </a:p>
        </p:txBody>
      </p:sp>
      <p:sp>
        <p:nvSpPr>
          <p:cNvPr id="83972" name="Rectangle 4"/>
          <p:cNvSpPr>
            <a:spLocks noGrp="1" noChangeArrowheads="1"/>
          </p:cNvSpPr>
          <p:nvPr>
            <p:ph type="ftr" sz="quarter" idx="2"/>
          </p:nvPr>
        </p:nvSpPr>
        <p:spPr bwMode="auto">
          <a:xfrm>
            <a:off x="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l">
              <a:defRPr sz="1200">
                <a:latin typeface="Times" charset="0"/>
                <a:ea typeface="+mn-ea"/>
                <a:cs typeface="+mn-cs"/>
              </a:defRPr>
            </a:lvl1pPr>
          </a:lstStyle>
          <a:p>
            <a:pPr>
              <a:defRPr/>
            </a:pPr>
            <a:endParaRPr lang="en-US"/>
          </a:p>
        </p:txBody>
      </p:sp>
      <p:sp>
        <p:nvSpPr>
          <p:cNvPr id="83973" name="Rectangle 5"/>
          <p:cNvSpPr>
            <a:spLocks noGrp="1" noChangeArrowheads="1"/>
          </p:cNvSpPr>
          <p:nvPr>
            <p:ph type="sldNum" sz="quarter" idx="3"/>
          </p:nvPr>
        </p:nvSpPr>
        <p:spPr bwMode="auto">
          <a:xfrm>
            <a:off x="388620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a:defRPr sz="1200">
                <a:latin typeface="Times" charset="0"/>
              </a:defRPr>
            </a:lvl1pPr>
          </a:lstStyle>
          <a:p>
            <a:pPr>
              <a:defRPr/>
            </a:pPr>
            <a:fld id="{873BAC10-6CF4-BD4D-B8FC-A748BC84C6E1}" type="slidenum">
              <a:rPr lang="en-US"/>
              <a:pPr>
                <a:defRPr/>
              </a:pPr>
              <a:t>‹#›</a:t>
            </a:fld>
            <a:endParaRPr lang="en-US"/>
          </a:p>
        </p:txBody>
      </p:sp>
    </p:spTree>
    <p:extLst>
      <p:ext uri="{BB962C8B-B14F-4D97-AF65-F5344CB8AC3E}">
        <p14:creationId xmlns:p14="http://schemas.microsoft.com/office/powerpoint/2010/main" val="41208405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94661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8"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6"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20728087"/>
      </p:ext>
    </p:extLst>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47985247"/>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605713264"/>
      </p:ext>
    </p:extLst>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D5A69E6B-C78A-AB4D-B0E3-E8B86D30D9E8}" type="datetimeFigureOut">
              <a:rPr lang="en-US"/>
              <a:pPr>
                <a:defRPr/>
              </a:pPr>
              <a:t>1/24/15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B6C4FF8-93AA-824F-B5CB-0DE1FB90B9D4}" type="slidenum">
              <a:rPr lang="en-US"/>
              <a:pPr>
                <a:defRPr/>
              </a:pPr>
              <a:t>‹#›</a:t>
            </a:fld>
            <a:endParaRPr lang="en-US"/>
          </a:p>
        </p:txBody>
      </p:sp>
    </p:spTree>
    <p:extLst>
      <p:ext uri="{BB962C8B-B14F-4D97-AF65-F5344CB8AC3E}">
        <p14:creationId xmlns:p14="http://schemas.microsoft.com/office/powerpoint/2010/main" val="15094728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81E71E14-CB1A-C340-A5EA-6D621487B8C8}" type="datetimeFigureOut">
              <a:rPr lang="en-US"/>
              <a:pPr>
                <a:defRPr/>
              </a:pPr>
              <a:t>1/24/15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A09871B-3BC2-AA4B-A2C9-E910B795C91B}" type="slidenum">
              <a:rPr lang="en-US"/>
              <a:pPr>
                <a:defRPr/>
              </a:pPr>
              <a:t>‹#›</a:t>
            </a:fld>
            <a:endParaRPr lang="en-US"/>
          </a:p>
        </p:txBody>
      </p:sp>
    </p:spTree>
    <p:extLst>
      <p:ext uri="{BB962C8B-B14F-4D97-AF65-F5344CB8AC3E}">
        <p14:creationId xmlns:p14="http://schemas.microsoft.com/office/powerpoint/2010/main" val="37449532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0CE25EE0-BB21-D941-BD38-A3A9E9BFFCAA}" type="datetimeFigureOut">
              <a:rPr lang="en-US"/>
              <a:pPr>
                <a:defRPr/>
              </a:pPr>
              <a:t>1/24/15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373812B3-9B26-F145-81C7-3761840950B3}" type="slidenum">
              <a:rPr lang="en-US"/>
              <a:pPr>
                <a:defRPr/>
              </a:pPr>
              <a:t>‹#›</a:t>
            </a:fld>
            <a:endParaRPr lang="en-US"/>
          </a:p>
        </p:txBody>
      </p:sp>
    </p:spTree>
    <p:extLst>
      <p:ext uri="{BB962C8B-B14F-4D97-AF65-F5344CB8AC3E}">
        <p14:creationId xmlns:p14="http://schemas.microsoft.com/office/powerpoint/2010/main" val="21767209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63A20FF6-228D-244F-916D-E5E4B5F1AADE}" type="datetimeFigureOut">
              <a:rPr lang="en-US"/>
              <a:pPr>
                <a:defRPr/>
              </a:pPr>
              <a:t>1/24/15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D37AB984-FE7B-3B41-889D-7E743E553697}" type="slidenum">
              <a:rPr lang="en-US"/>
              <a:pPr>
                <a:defRPr/>
              </a:pPr>
              <a:t>‹#›</a:t>
            </a:fld>
            <a:endParaRPr lang="en-US"/>
          </a:p>
        </p:txBody>
      </p:sp>
    </p:spTree>
    <p:extLst>
      <p:ext uri="{BB962C8B-B14F-4D97-AF65-F5344CB8AC3E}">
        <p14:creationId xmlns:p14="http://schemas.microsoft.com/office/powerpoint/2010/main" val="13858037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a:defRPr/>
            </a:lvl1pPr>
          </a:lstStyle>
          <a:p>
            <a:pPr>
              <a:defRPr/>
            </a:pPr>
            <a:fld id="{A8D33AD4-CD14-1F4B-A9CB-38BAA2D25F09}" type="datetimeFigureOut">
              <a:rPr lang="en-US"/>
              <a:pPr>
                <a:defRPr/>
              </a:pPr>
              <a:t>1/24/15</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9388CA6-CB3C-1B47-B0E3-28FBCD05010B}" type="slidenum">
              <a:rPr lang="en-US"/>
              <a:pPr>
                <a:defRPr/>
              </a:pPr>
              <a:t>‹#›</a:t>
            </a:fld>
            <a:endParaRPr lang="en-US"/>
          </a:p>
        </p:txBody>
      </p:sp>
    </p:spTree>
    <p:extLst>
      <p:ext uri="{BB962C8B-B14F-4D97-AF65-F5344CB8AC3E}">
        <p14:creationId xmlns:p14="http://schemas.microsoft.com/office/powerpoint/2010/main" val="40946007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a:defRPr/>
            </a:lvl1pPr>
          </a:lstStyle>
          <a:p>
            <a:pPr>
              <a:defRPr/>
            </a:pPr>
            <a:fld id="{78831803-D18A-A040-9D71-AD0A5D03AF66}" type="datetimeFigureOut">
              <a:rPr lang="en-US"/>
              <a:pPr>
                <a:defRPr/>
              </a:pPr>
              <a:t>1/24/15</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FAFAFEAD-1B8C-5F4A-B023-355726D28830}" type="slidenum">
              <a:rPr lang="en-US"/>
              <a:pPr>
                <a:defRPr/>
              </a:pPr>
              <a:t>‹#›</a:t>
            </a:fld>
            <a:endParaRPr lang="en-US"/>
          </a:p>
        </p:txBody>
      </p:sp>
    </p:spTree>
    <p:extLst>
      <p:ext uri="{BB962C8B-B14F-4D97-AF65-F5344CB8AC3E}">
        <p14:creationId xmlns:p14="http://schemas.microsoft.com/office/powerpoint/2010/main" val="2357067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a:defRPr/>
            </a:lvl1pPr>
          </a:lstStyle>
          <a:p>
            <a:pPr>
              <a:defRPr/>
            </a:pPr>
            <a:fld id="{9BC2A24F-8597-AB43-988C-09EB50160BE9}" type="datetimeFigureOut">
              <a:rPr lang="en-US"/>
              <a:pPr>
                <a:defRPr/>
              </a:pPr>
              <a:t>1/24/15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E0B4FC45-F942-3C4B-ACD4-E5B82879CE5B}" type="slidenum">
              <a:rPr lang="en-US"/>
              <a:pPr>
                <a:defRPr/>
              </a:pPr>
              <a:t>‹#›</a:t>
            </a:fld>
            <a:endParaRPr lang="en-US"/>
          </a:p>
        </p:txBody>
      </p:sp>
    </p:spTree>
    <p:extLst>
      <p:ext uri="{BB962C8B-B14F-4D97-AF65-F5344CB8AC3E}">
        <p14:creationId xmlns:p14="http://schemas.microsoft.com/office/powerpoint/2010/main" val="20976349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6871D356-3372-004A-A50F-33F115C288AD}" type="datetimeFigureOut">
              <a:rPr lang="en-US"/>
              <a:pPr>
                <a:defRPr/>
              </a:pPr>
              <a:t>1/24/15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AF6EC1D-0195-EC47-88F8-108A697D0807}" type="slidenum">
              <a:rPr lang="en-US"/>
              <a:pPr>
                <a:defRPr/>
              </a:pPr>
              <a:t>‹#›</a:t>
            </a:fld>
            <a:endParaRPr lang="en-US"/>
          </a:p>
        </p:txBody>
      </p:sp>
    </p:spTree>
    <p:extLst>
      <p:ext uri="{BB962C8B-B14F-4D97-AF65-F5344CB8AC3E}">
        <p14:creationId xmlns:p14="http://schemas.microsoft.com/office/powerpoint/2010/main" val="3240273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547480663"/>
      </p:ext>
    </p:extLst>
  </p:cSld>
  <p:clrMapOvr>
    <a:masterClrMapping/>
  </p:clrMapOvr>
  <p:transition xmlns:p14="http://schemas.microsoft.com/office/powerpoint/2010/mai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55207FE2-88CB-7744-8875-36325658A55D}" type="datetimeFigureOut">
              <a:rPr lang="en-US"/>
              <a:pPr>
                <a:defRPr/>
              </a:pPr>
              <a:t>1/24/15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4E41C72C-5764-3A4B-BCA4-7860BFC4833B}" type="slidenum">
              <a:rPr lang="en-US"/>
              <a:pPr>
                <a:defRPr/>
              </a:pPr>
              <a:t>‹#›</a:t>
            </a:fld>
            <a:endParaRPr lang="en-US"/>
          </a:p>
        </p:txBody>
      </p:sp>
    </p:spTree>
    <p:extLst>
      <p:ext uri="{BB962C8B-B14F-4D97-AF65-F5344CB8AC3E}">
        <p14:creationId xmlns:p14="http://schemas.microsoft.com/office/powerpoint/2010/main" val="34611641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6E20CB84-D37B-ED44-91B0-C5FD8A2E73E6}" type="datetimeFigureOut">
              <a:rPr lang="en-US"/>
              <a:pPr>
                <a:defRPr/>
              </a:pPr>
              <a:t>1/24/15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28F2A780-3035-4141-AD0D-69A2110C2F31}" type="slidenum">
              <a:rPr lang="en-US"/>
              <a:pPr>
                <a:defRPr/>
              </a:pPr>
              <a:t>‹#›</a:t>
            </a:fld>
            <a:endParaRPr lang="en-US"/>
          </a:p>
        </p:txBody>
      </p:sp>
    </p:spTree>
    <p:extLst>
      <p:ext uri="{BB962C8B-B14F-4D97-AF65-F5344CB8AC3E}">
        <p14:creationId xmlns:p14="http://schemas.microsoft.com/office/powerpoint/2010/main" val="36765914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D0D0CA8C-D5EB-CF4D-85FE-48B0EF92A79B}" type="datetimeFigureOut">
              <a:rPr lang="en-US"/>
              <a:pPr>
                <a:defRPr/>
              </a:pPr>
              <a:t>1/24/15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E6888213-D5DC-E14E-9959-6FBA98E46C31}" type="slidenum">
              <a:rPr lang="en-US"/>
              <a:pPr>
                <a:defRPr/>
              </a:pPr>
              <a:t>‹#›</a:t>
            </a:fld>
            <a:endParaRPr lang="en-US"/>
          </a:p>
        </p:txBody>
      </p:sp>
    </p:spTree>
    <p:extLst>
      <p:ext uri="{BB962C8B-B14F-4D97-AF65-F5344CB8AC3E}">
        <p14:creationId xmlns:p14="http://schemas.microsoft.com/office/powerpoint/2010/main" val="32947380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6E8F7EBB-9060-8645-A583-7E2397395E9B}" type="datetimeFigureOut">
              <a:rPr lang="en-US"/>
              <a:pPr>
                <a:defRPr/>
              </a:pPr>
              <a:t>1/24/15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151B2F50-8B58-824F-AD2F-D46020ED18DD}" type="slidenum">
              <a:rPr lang="en-US"/>
              <a:pPr>
                <a:defRPr/>
              </a:pPr>
              <a:t>‹#›</a:t>
            </a:fld>
            <a:endParaRPr lang="en-US"/>
          </a:p>
        </p:txBody>
      </p:sp>
    </p:spTree>
    <p:extLst>
      <p:ext uri="{BB962C8B-B14F-4D97-AF65-F5344CB8AC3E}">
        <p14:creationId xmlns:p14="http://schemas.microsoft.com/office/powerpoint/2010/main" val="19074143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37A59302-C1B4-F643-8A01-DD098F83DCF4}" type="datetimeFigureOut">
              <a:rPr lang="en-US"/>
              <a:pPr>
                <a:defRPr/>
              </a:pPr>
              <a:t>1/24/15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5861933-263F-D64E-A61C-7C770854FD86}" type="slidenum">
              <a:rPr lang="en-US"/>
              <a:pPr>
                <a:defRPr/>
              </a:pPr>
              <a:t>‹#›</a:t>
            </a:fld>
            <a:endParaRPr lang="en-US"/>
          </a:p>
        </p:txBody>
      </p:sp>
    </p:spTree>
    <p:extLst>
      <p:ext uri="{BB962C8B-B14F-4D97-AF65-F5344CB8AC3E}">
        <p14:creationId xmlns:p14="http://schemas.microsoft.com/office/powerpoint/2010/main" val="14254612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99E6D8AB-BCD2-A647-A378-B9B2ED2F1F8C}" type="datetimeFigureOut">
              <a:rPr lang="en-US"/>
              <a:pPr>
                <a:defRPr/>
              </a:pPr>
              <a:t>1/24/15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7EEC7BDA-C8CC-E340-9CAC-91B8111AD2CC}" type="slidenum">
              <a:rPr lang="en-US"/>
              <a:pPr>
                <a:defRPr/>
              </a:pPr>
              <a:t>‹#›</a:t>
            </a:fld>
            <a:endParaRPr lang="en-US"/>
          </a:p>
        </p:txBody>
      </p:sp>
    </p:spTree>
    <p:extLst>
      <p:ext uri="{BB962C8B-B14F-4D97-AF65-F5344CB8AC3E}">
        <p14:creationId xmlns:p14="http://schemas.microsoft.com/office/powerpoint/2010/main" val="3365206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4F60FF17-2946-2745-96A9-3D2C322E9D9B}" type="datetimeFigureOut">
              <a:rPr lang="en-US"/>
              <a:pPr>
                <a:defRPr/>
              </a:pPr>
              <a:t>1/24/15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06EE64F2-0457-9F46-AF0C-6E3A7B241F77}" type="slidenum">
              <a:rPr lang="en-US"/>
              <a:pPr>
                <a:defRPr/>
              </a:pPr>
              <a:t>‹#›</a:t>
            </a:fld>
            <a:endParaRPr lang="en-US"/>
          </a:p>
        </p:txBody>
      </p:sp>
    </p:spTree>
    <p:extLst>
      <p:ext uri="{BB962C8B-B14F-4D97-AF65-F5344CB8AC3E}">
        <p14:creationId xmlns:p14="http://schemas.microsoft.com/office/powerpoint/2010/main" val="29168798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a:defRPr/>
            </a:lvl1pPr>
          </a:lstStyle>
          <a:p>
            <a:pPr>
              <a:defRPr/>
            </a:pPr>
            <a:fld id="{A666A6F8-C60F-4940-AA15-93EBD388CDBC}" type="datetimeFigureOut">
              <a:rPr lang="en-US"/>
              <a:pPr>
                <a:defRPr/>
              </a:pPr>
              <a:t>1/24/15</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A03A51AC-599C-DC48-B271-C02543AFF45F}" type="slidenum">
              <a:rPr lang="en-US"/>
              <a:pPr>
                <a:defRPr/>
              </a:pPr>
              <a:t>‹#›</a:t>
            </a:fld>
            <a:endParaRPr lang="en-US"/>
          </a:p>
        </p:txBody>
      </p:sp>
    </p:spTree>
    <p:extLst>
      <p:ext uri="{BB962C8B-B14F-4D97-AF65-F5344CB8AC3E}">
        <p14:creationId xmlns:p14="http://schemas.microsoft.com/office/powerpoint/2010/main" val="20633012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a:defRPr/>
            </a:lvl1pPr>
          </a:lstStyle>
          <a:p>
            <a:pPr>
              <a:defRPr/>
            </a:pPr>
            <a:fld id="{B9BB2FAE-B150-A449-BB1B-9A85F3A0FD05}" type="datetimeFigureOut">
              <a:rPr lang="en-US"/>
              <a:pPr>
                <a:defRPr/>
              </a:pPr>
              <a:t>1/24/15</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2E693169-BD00-2646-9278-98C6D39704CC}" type="slidenum">
              <a:rPr lang="en-US"/>
              <a:pPr>
                <a:defRPr/>
              </a:pPr>
              <a:t>‹#›</a:t>
            </a:fld>
            <a:endParaRPr lang="en-US"/>
          </a:p>
        </p:txBody>
      </p:sp>
    </p:spTree>
    <p:extLst>
      <p:ext uri="{BB962C8B-B14F-4D97-AF65-F5344CB8AC3E}">
        <p14:creationId xmlns:p14="http://schemas.microsoft.com/office/powerpoint/2010/main" val="33696240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a:defRPr/>
            </a:lvl1pPr>
          </a:lstStyle>
          <a:p>
            <a:pPr>
              <a:defRPr/>
            </a:pPr>
            <a:fld id="{DDABA974-E2B9-EF48-8E7A-491245BB66B9}" type="datetimeFigureOut">
              <a:rPr lang="en-US"/>
              <a:pPr>
                <a:defRPr/>
              </a:pPr>
              <a:t>1/24/15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2F7F5101-8E13-9F44-A35F-F79EAAE9C113}" type="slidenum">
              <a:rPr lang="en-US"/>
              <a:pPr>
                <a:defRPr/>
              </a:pPr>
              <a:t>‹#›</a:t>
            </a:fld>
            <a:endParaRPr lang="en-US"/>
          </a:p>
        </p:txBody>
      </p:sp>
    </p:spTree>
    <p:extLst>
      <p:ext uri="{BB962C8B-B14F-4D97-AF65-F5344CB8AC3E}">
        <p14:creationId xmlns:p14="http://schemas.microsoft.com/office/powerpoint/2010/main" val="2443821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38449204"/>
      </p:ext>
    </p:extLst>
  </p:cSld>
  <p:clrMapOvr>
    <a:masterClrMapping/>
  </p:clrMapOvr>
  <p:transition xmlns:p14="http://schemas.microsoft.com/office/powerpoint/2010/mai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32414134-2776-6048-918A-21559751D255}" type="datetimeFigureOut">
              <a:rPr lang="en-US"/>
              <a:pPr>
                <a:defRPr/>
              </a:pPr>
              <a:t>1/24/15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8FBA73BD-11E4-6748-97AC-4355CBAED719}" type="slidenum">
              <a:rPr lang="en-US"/>
              <a:pPr>
                <a:defRPr/>
              </a:pPr>
              <a:t>‹#›</a:t>
            </a:fld>
            <a:endParaRPr lang="en-US"/>
          </a:p>
        </p:txBody>
      </p:sp>
    </p:spTree>
    <p:extLst>
      <p:ext uri="{BB962C8B-B14F-4D97-AF65-F5344CB8AC3E}">
        <p14:creationId xmlns:p14="http://schemas.microsoft.com/office/powerpoint/2010/main" val="34212396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51A38367-E441-A44B-9384-E77FE770A92E}" type="datetimeFigureOut">
              <a:rPr lang="en-US"/>
              <a:pPr>
                <a:defRPr/>
              </a:pPr>
              <a:t>1/24/15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42919D87-EEDA-8542-BD64-D8202D68C1BE}" type="slidenum">
              <a:rPr lang="en-US"/>
              <a:pPr>
                <a:defRPr/>
              </a:pPr>
              <a:t>‹#›</a:t>
            </a:fld>
            <a:endParaRPr lang="en-US"/>
          </a:p>
        </p:txBody>
      </p:sp>
    </p:spTree>
    <p:extLst>
      <p:ext uri="{BB962C8B-B14F-4D97-AF65-F5344CB8AC3E}">
        <p14:creationId xmlns:p14="http://schemas.microsoft.com/office/powerpoint/2010/main" val="6923124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95499CD8-034C-4446-AA8B-507C8B852381}" type="datetimeFigureOut">
              <a:rPr lang="en-US"/>
              <a:pPr>
                <a:defRPr/>
              </a:pPr>
              <a:t>1/24/15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1ADFC7D3-91E9-6148-BA5E-38CADFA2B8E5}" type="slidenum">
              <a:rPr lang="en-US"/>
              <a:pPr>
                <a:defRPr/>
              </a:pPr>
              <a:t>‹#›</a:t>
            </a:fld>
            <a:endParaRPr lang="en-US"/>
          </a:p>
        </p:txBody>
      </p:sp>
    </p:spTree>
    <p:extLst>
      <p:ext uri="{BB962C8B-B14F-4D97-AF65-F5344CB8AC3E}">
        <p14:creationId xmlns:p14="http://schemas.microsoft.com/office/powerpoint/2010/main" val="17122562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D7859BE7-0B7F-0148-8A34-9B46B2DA63DF}" type="datetimeFigureOut">
              <a:rPr lang="en-US"/>
              <a:pPr>
                <a:defRPr/>
              </a:pPr>
              <a:t>1/24/15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1FF9EE7E-5A74-4E4C-AF25-54022D21807C}" type="slidenum">
              <a:rPr lang="en-US"/>
              <a:pPr>
                <a:defRPr/>
              </a:pPr>
              <a:t>‹#›</a:t>
            </a:fld>
            <a:endParaRPr lang="en-US"/>
          </a:p>
        </p:txBody>
      </p:sp>
    </p:spTree>
    <p:extLst>
      <p:ext uri="{BB962C8B-B14F-4D97-AF65-F5344CB8AC3E}">
        <p14:creationId xmlns:p14="http://schemas.microsoft.com/office/powerpoint/2010/main" val="1586125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96838223"/>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1655646084"/>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8859331"/>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63680979"/>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69614921"/>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03099001"/>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2.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2.jpe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ext Box 19"/>
          <p:cNvSpPr txBox="1">
            <a:spLocks noChangeArrowheads="1"/>
          </p:cNvSpPr>
          <p:nvPr/>
        </p:nvSpPr>
        <p:spPr bwMode="auto">
          <a:xfrm>
            <a:off x="631825" y="1668463"/>
            <a:ext cx="79787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defRPr/>
            </a:pPr>
            <a:endParaRPr lang="en-US" sz="3600" smtClean="0">
              <a:solidFill>
                <a:srgbClr val="FFFFFF"/>
              </a:solidFill>
              <a:latin typeface="B Frutiger Bold" charset="0"/>
            </a:endParaRPr>
          </a:p>
        </p:txBody>
      </p:sp>
      <p:sp>
        <p:nvSpPr>
          <p:cNvPr id="1027" name="Text Box 21"/>
          <p:cNvSpPr txBox="1">
            <a:spLocks noChangeArrowheads="1"/>
          </p:cNvSpPr>
          <p:nvPr/>
        </p:nvSpPr>
        <p:spPr bwMode="auto">
          <a:xfrm>
            <a:off x="593725" y="1530350"/>
            <a:ext cx="625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defRPr/>
            </a:pPr>
            <a:endParaRPr lang="en-US" smtClean="0">
              <a:latin typeface="Times" charset="0"/>
            </a:endParaRPr>
          </a:p>
        </p:txBody>
      </p:sp>
      <p:sp>
        <p:nvSpPr>
          <p:cNvPr id="1028" name="Text Box 22"/>
          <p:cNvSpPr txBox="1">
            <a:spLocks noChangeArrowheads="1"/>
          </p:cNvSpPr>
          <p:nvPr/>
        </p:nvSpPr>
        <p:spPr bwMode="auto">
          <a:xfrm>
            <a:off x="555625" y="174466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spcBef>
                <a:spcPct val="50000"/>
              </a:spcBef>
              <a:defRPr/>
            </a:pPr>
            <a:endParaRPr lang="en-US" smtClean="0">
              <a:latin typeface="Times" charset="0"/>
            </a:endParaRPr>
          </a:p>
        </p:txBody>
      </p:sp>
      <p:sp>
        <p:nvSpPr>
          <p:cNvPr id="1029" name="Rectangle 35"/>
          <p:cNvSpPr>
            <a:spLocks noChangeArrowheads="1"/>
          </p:cNvSpPr>
          <p:nvPr userDrawn="1"/>
        </p:nvSpPr>
        <p:spPr bwMode="auto">
          <a:xfrm>
            <a:off x="685800" y="3810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p>
            <a:pPr>
              <a:lnSpc>
                <a:spcPct val="110000"/>
              </a:lnSpc>
            </a:pPr>
            <a:endParaRPr lang="en-US" sz="4400" b="1" i="1">
              <a:latin typeface="BL Frutiger Black" charset="0"/>
            </a:endParaRPr>
          </a:p>
        </p:txBody>
      </p:sp>
    </p:spTree>
  </p:cSld>
  <p:clrMap bg1="dk2" tx1="lt1" bg2="dk1" tx2="lt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 id="2147483988" r:id="rId8"/>
    <p:sldLayoutId id="2147483989" r:id="rId9"/>
    <p:sldLayoutId id="2147483990" r:id="rId10"/>
    <p:sldLayoutId id="2147483991" r:id="rId11"/>
  </p:sldLayoutIdLst>
  <p:transition xmlns:p14="http://schemas.microsoft.com/office/powerpoint/2010/main"/>
  <p:txStyles>
    <p:titleStyle>
      <a:lvl1pPr algn="ctr" rtl="0" eaLnBrk="0" fontAlgn="base" hangingPunct="0">
        <a:lnSpc>
          <a:spcPct val="110000"/>
        </a:lnSpc>
        <a:spcBef>
          <a:spcPct val="0"/>
        </a:spcBef>
        <a:spcAft>
          <a:spcPct val="0"/>
        </a:spcAft>
        <a:defRPr sz="4400" b="1" i="1">
          <a:solidFill>
            <a:schemeClr val="tx1"/>
          </a:solidFill>
          <a:latin typeface="+mj-lt"/>
          <a:ea typeface="ＭＳ Ｐゴシック" charset="0"/>
          <a:cs typeface="ＭＳ Ｐゴシック" charset="0"/>
        </a:defRPr>
      </a:lvl1pPr>
      <a:lvl2pPr algn="ctr" rtl="0" eaLnBrk="0" fontAlgn="base" hangingPunct="0">
        <a:lnSpc>
          <a:spcPct val="110000"/>
        </a:lnSpc>
        <a:spcBef>
          <a:spcPct val="0"/>
        </a:spcBef>
        <a:spcAft>
          <a:spcPct val="0"/>
        </a:spcAft>
        <a:defRPr sz="4400" b="1" i="1">
          <a:solidFill>
            <a:schemeClr val="tx1"/>
          </a:solidFill>
          <a:latin typeface="BL Frutiger Black" charset="0"/>
          <a:ea typeface="ＭＳ Ｐゴシック" charset="0"/>
          <a:cs typeface="ＭＳ Ｐゴシック" charset="0"/>
        </a:defRPr>
      </a:lvl2pPr>
      <a:lvl3pPr algn="ctr" rtl="0" eaLnBrk="0" fontAlgn="base" hangingPunct="0">
        <a:lnSpc>
          <a:spcPct val="110000"/>
        </a:lnSpc>
        <a:spcBef>
          <a:spcPct val="0"/>
        </a:spcBef>
        <a:spcAft>
          <a:spcPct val="0"/>
        </a:spcAft>
        <a:defRPr sz="4400" b="1" i="1">
          <a:solidFill>
            <a:schemeClr val="tx1"/>
          </a:solidFill>
          <a:latin typeface="BL Frutiger Black" charset="0"/>
          <a:ea typeface="ＭＳ Ｐゴシック" charset="0"/>
          <a:cs typeface="ＭＳ Ｐゴシック" charset="0"/>
        </a:defRPr>
      </a:lvl3pPr>
      <a:lvl4pPr algn="ctr" rtl="0" eaLnBrk="0" fontAlgn="base" hangingPunct="0">
        <a:lnSpc>
          <a:spcPct val="110000"/>
        </a:lnSpc>
        <a:spcBef>
          <a:spcPct val="0"/>
        </a:spcBef>
        <a:spcAft>
          <a:spcPct val="0"/>
        </a:spcAft>
        <a:defRPr sz="4400" b="1" i="1">
          <a:solidFill>
            <a:schemeClr val="tx1"/>
          </a:solidFill>
          <a:latin typeface="BL Frutiger Black" charset="0"/>
          <a:ea typeface="ＭＳ Ｐゴシック" charset="0"/>
          <a:cs typeface="ＭＳ Ｐゴシック" charset="0"/>
        </a:defRPr>
      </a:lvl4pPr>
      <a:lvl5pPr algn="ctr" rtl="0" eaLnBrk="0" fontAlgn="base" hangingPunct="0">
        <a:lnSpc>
          <a:spcPct val="110000"/>
        </a:lnSpc>
        <a:spcBef>
          <a:spcPct val="0"/>
        </a:spcBef>
        <a:spcAft>
          <a:spcPct val="0"/>
        </a:spcAft>
        <a:defRPr sz="4400" b="1" i="1">
          <a:solidFill>
            <a:schemeClr val="tx1"/>
          </a:solidFill>
          <a:latin typeface="BL Frutiger Black" charset="0"/>
          <a:ea typeface="ＭＳ Ｐゴシック" charset="0"/>
          <a:cs typeface="ＭＳ Ｐゴシック" charset="0"/>
        </a:defRPr>
      </a:lvl5pPr>
      <a:lvl6pPr marL="457200" algn="ctr" rtl="0" eaLnBrk="0" fontAlgn="base" hangingPunct="0">
        <a:lnSpc>
          <a:spcPct val="110000"/>
        </a:lnSpc>
        <a:spcBef>
          <a:spcPct val="0"/>
        </a:spcBef>
        <a:spcAft>
          <a:spcPct val="0"/>
        </a:spcAft>
        <a:defRPr sz="4400" b="1" i="1">
          <a:solidFill>
            <a:schemeClr val="tx1"/>
          </a:solidFill>
          <a:latin typeface="BL Frutiger Black" charset="0"/>
        </a:defRPr>
      </a:lvl6pPr>
      <a:lvl7pPr marL="914400" algn="ctr" rtl="0" eaLnBrk="0" fontAlgn="base" hangingPunct="0">
        <a:lnSpc>
          <a:spcPct val="110000"/>
        </a:lnSpc>
        <a:spcBef>
          <a:spcPct val="0"/>
        </a:spcBef>
        <a:spcAft>
          <a:spcPct val="0"/>
        </a:spcAft>
        <a:defRPr sz="4400" b="1" i="1">
          <a:solidFill>
            <a:schemeClr val="tx1"/>
          </a:solidFill>
          <a:latin typeface="BL Frutiger Black" charset="0"/>
        </a:defRPr>
      </a:lvl7pPr>
      <a:lvl8pPr marL="1371600" algn="ctr" rtl="0" eaLnBrk="0" fontAlgn="base" hangingPunct="0">
        <a:lnSpc>
          <a:spcPct val="110000"/>
        </a:lnSpc>
        <a:spcBef>
          <a:spcPct val="0"/>
        </a:spcBef>
        <a:spcAft>
          <a:spcPct val="0"/>
        </a:spcAft>
        <a:defRPr sz="4400" b="1" i="1">
          <a:solidFill>
            <a:schemeClr val="tx1"/>
          </a:solidFill>
          <a:latin typeface="BL Frutiger Black" charset="0"/>
        </a:defRPr>
      </a:lvl8pPr>
      <a:lvl9pPr marL="1828800" algn="ctr" rtl="0" eaLnBrk="0" fontAlgn="base" hangingPunct="0">
        <a:lnSpc>
          <a:spcPct val="110000"/>
        </a:lnSpc>
        <a:spcBef>
          <a:spcPct val="0"/>
        </a:spcBef>
        <a:spcAft>
          <a:spcPct val="0"/>
        </a:spcAft>
        <a:defRPr sz="4400" b="1" i="1">
          <a:solidFill>
            <a:schemeClr val="tx1"/>
          </a:solidFill>
          <a:latin typeface="BL Frutiger Black" charset="0"/>
        </a:defRPr>
      </a:lvl9pPr>
    </p:titleStyle>
    <p:bodyStyle>
      <a:lvl1pPr marL="342900" indent="-342900" algn="l" rtl="0" eaLnBrk="0" fontAlgn="base" hangingPunct="0">
        <a:spcBef>
          <a:spcPct val="20000"/>
        </a:spcBef>
        <a:spcAft>
          <a:spcPct val="0"/>
        </a:spcAft>
        <a:buClr>
          <a:schemeClr val="tx2"/>
        </a:buClr>
        <a:buChar char="•"/>
        <a:defRPr sz="3600">
          <a:solidFill>
            <a:srgbClr val="FFFFFF"/>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tx2"/>
        </a:buClr>
        <a:buChar char="–"/>
        <a:defRPr sz="3200">
          <a:solidFill>
            <a:srgbClr val="FFFFFF"/>
          </a:solidFill>
          <a:latin typeface="+mn-lt"/>
          <a:ea typeface="ＭＳ Ｐゴシック" charset="-128"/>
        </a:defRPr>
      </a:lvl2pPr>
      <a:lvl3pPr marL="1143000" indent="-228600" algn="l" rtl="0" eaLnBrk="0" fontAlgn="base" hangingPunct="0">
        <a:spcBef>
          <a:spcPct val="20000"/>
        </a:spcBef>
        <a:spcAft>
          <a:spcPct val="0"/>
        </a:spcAft>
        <a:buClr>
          <a:schemeClr val="tx2"/>
        </a:buClr>
        <a:buChar char="•"/>
        <a:defRPr sz="2800">
          <a:solidFill>
            <a:srgbClr val="FFFFFF"/>
          </a:solidFill>
          <a:latin typeface="+mn-lt"/>
          <a:ea typeface="ＭＳ Ｐゴシック" charset="-128"/>
        </a:defRPr>
      </a:lvl3pPr>
      <a:lvl4pPr marL="1600200" indent="-228600" algn="l" rtl="0" eaLnBrk="0" fontAlgn="base" hangingPunct="0">
        <a:spcBef>
          <a:spcPct val="20000"/>
        </a:spcBef>
        <a:spcAft>
          <a:spcPct val="0"/>
        </a:spcAft>
        <a:buClr>
          <a:schemeClr val="tx2"/>
        </a:buClr>
        <a:buChar char="–"/>
        <a:defRPr sz="2400">
          <a:solidFill>
            <a:srgbClr val="FFFFFF"/>
          </a:solidFill>
          <a:latin typeface="+mn-lt"/>
          <a:ea typeface="ＭＳ Ｐゴシック" charset="-128"/>
        </a:defRPr>
      </a:lvl4pPr>
      <a:lvl5pPr marL="2057400" indent="-228600" algn="l" rtl="0" eaLnBrk="0" fontAlgn="base" hangingPunct="0">
        <a:spcBef>
          <a:spcPct val="20000"/>
        </a:spcBef>
        <a:spcAft>
          <a:spcPct val="0"/>
        </a:spcAft>
        <a:buClr>
          <a:schemeClr val="tx2"/>
        </a:buClr>
        <a:buChar char="•"/>
        <a:defRPr sz="2000">
          <a:solidFill>
            <a:srgbClr val="FFFFFF"/>
          </a:solidFill>
          <a:latin typeface="+mn-lt"/>
          <a:ea typeface="ＭＳ Ｐゴシック" charset="-128"/>
        </a:defRPr>
      </a:lvl5pPr>
      <a:lvl6pPr marL="2514600" indent="-228600" algn="l" rtl="0" eaLnBrk="0" fontAlgn="base" hangingPunct="0">
        <a:spcBef>
          <a:spcPct val="20000"/>
        </a:spcBef>
        <a:spcAft>
          <a:spcPct val="0"/>
        </a:spcAft>
        <a:buClr>
          <a:schemeClr val="tx2"/>
        </a:buClr>
        <a:buChar char="•"/>
        <a:defRPr sz="2000">
          <a:solidFill>
            <a:srgbClr val="FFFFFF"/>
          </a:solidFill>
          <a:latin typeface="+mn-lt"/>
          <a:ea typeface="ＭＳ Ｐゴシック" charset="-128"/>
        </a:defRPr>
      </a:lvl6pPr>
      <a:lvl7pPr marL="2971800" indent="-228600" algn="l" rtl="0" eaLnBrk="0" fontAlgn="base" hangingPunct="0">
        <a:spcBef>
          <a:spcPct val="20000"/>
        </a:spcBef>
        <a:spcAft>
          <a:spcPct val="0"/>
        </a:spcAft>
        <a:buClr>
          <a:schemeClr val="tx2"/>
        </a:buClr>
        <a:buChar char="•"/>
        <a:defRPr sz="2000">
          <a:solidFill>
            <a:srgbClr val="FFFFFF"/>
          </a:solidFill>
          <a:latin typeface="+mn-lt"/>
          <a:ea typeface="ＭＳ Ｐゴシック" charset="-128"/>
        </a:defRPr>
      </a:lvl7pPr>
      <a:lvl8pPr marL="3429000" indent="-228600" algn="l" rtl="0" eaLnBrk="0" fontAlgn="base" hangingPunct="0">
        <a:spcBef>
          <a:spcPct val="20000"/>
        </a:spcBef>
        <a:spcAft>
          <a:spcPct val="0"/>
        </a:spcAft>
        <a:buClr>
          <a:schemeClr val="tx2"/>
        </a:buClr>
        <a:buChar char="•"/>
        <a:defRPr sz="2000">
          <a:solidFill>
            <a:srgbClr val="FFFFFF"/>
          </a:solidFill>
          <a:latin typeface="+mn-lt"/>
          <a:ea typeface="ＭＳ Ｐゴシック" charset="-128"/>
        </a:defRPr>
      </a:lvl8pPr>
      <a:lvl9pPr marL="3886200" indent="-228600" algn="l" rtl="0" eaLnBrk="0" fontAlgn="base" hangingPunct="0">
        <a:spcBef>
          <a:spcPct val="20000"/>
        </a:spcBef>
        <a:spcAft>
          <a:spcPct val="0"/>
        </a:spcAft>
        <a:buClr>
          <a:schemeClr val="tx2"/>
        </a:buClr>
        <a:buChar char="•"/>
        <a:defRPr sz="2000">
          <a:solidFill>
            <a:srgbClr val="FFFFFF"/>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6" descr="open Bible-ppt background darker.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p:cNvSpPr>
            <a:spLocks noChangeArrowheads="1"/>
          </p:cNvSpPr>
          <p:nvPr userDrawn="1"/>
        </p:nvSpPr>
        <p:spPr bwMode="auto">
          <a:xfrm>
            <a:off x="-28575" y="0"/>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a:solidFill>
                  <a:srgbClr val="FFCC66"/>
                </a:solidFill>
                <a:effectLst>
                  <a:outerShdw blurRad="50800" dist="38100" dir="8100000" algn="tr" rotWithShape="0">
                    <a:prstClr val="black">
                      <a:alpha val="40000"/>
                    </a:prstClr>
                  </a:outerShdw>
                </a:effectLst>
                <a:latin typeface="BI Frutiger BoldItalic" charset="0"/>
              </a:rPr>
              <a:t>Luke 1:1-4</a:t>
            </a:r>
            <a:endParaRPr lang="en-US" sz="4400" b="1" i="1" dirty="0">
              <a:solidFill>
                <a:srgbClr val="FFCC66"/>
              </a:solidFill>
              <a:effectLst>
                <a:outerShdw blurRad="50800" dist="38100" dir="8100000" algn="tr" rotWithShape="0">
                  <a:prstClr val="black">
                    <a:alpha val="40000"/>
                  </a:prstClr>
                </a:outerShdw>
              </a:effectLst>
              <a:latin typeface="BL Frutiger Black" charset="0"/>
            </a:endParaRPr>
          </a:p>
        </p:txBody>
      </p:sp>
      <p:sp>
        <p:nvSpPr>
          <p:cNvPr id="9" name="Text Box 3"/>
          <p:cNvSpPr txBox="1">
            <a:spLocks noChangeArrowheads="1"/>
          </p:cNvSpPr>
          <p:nvPr userDrawn="1"/>
        </p:nvSpPr>
        <p:spPr bwMode="auto">
          <a:xfrm>
            <a:off x="733425" y="1120775"/>
            <a:ext cx="82296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l">
              <a:defRPr/>
            </a:pPr>
            <a:r>
              <a:rPr lang="en-US" sz="3200" dirty="0" smtClean="0">
                <a:solidFill>
                  <a:srgbClr val="FFFFCC"/>
                </a:solidFill>
                <a:latin typeface="Frutiger 57Cn" charset="0"/>
              </a:rPr>
              <a:t>1 Inasmuch as many have taken in hand to set in order a narrative of those things which have been fulfilled among us,</a:t>
            </a:r>
          </a:p>
          <a:p>
            <a:pPr algn="l">
              <a:defRPr/>
            </a:pPr>
            <a:r>
              <a:rPr lang="en-US" sz="3200" dirty="0" smtClean="0">
                <a:solidFill>
                  <a:srgbClr val="FFFFCC"/>
                </a:solidFill>
                <a:latin typeface="Frutiger 57Cn" charset="0"/>
              </a:rPr>
              <a:t>2 just as those who from the beginning were eyewitnesses and ministers of the word delivered them to us,</a:t>
            </a:r>
          </a:p>
          <a:p>
            <a:pPr algn="l">
              <a:defRPr/>
            </a:pPr>
            <a:r>
              <a:rPr lang="en-US" sz="3200" dirty="0" smtClean="0">
                <a:solidFill>
                  <a:srgbClr val="FFFFCC"/>
                </a:solidFill>
                <a:latin typeface="Frutiger 57Cn" charset="0"/>
              </a:rPr>
              <a:t>3 it seemed good to me also, having had perfect understanding of all things from the very first, to write to you an orderly account, most excellent </a:t>
            </a:r>
            <a:r>
              <a:rPr lang="en-US" sz="3200" dirty="0" err="1" smtClean="0">
                <a:solidFill>
                  <a:srgbClr val="FFFFCC"/>
                </a:solidFill>
                <a:latin typeface="Frutiger 57Cn" charset="0"/>
              </a:rPr>
              <a:t>Theophilus</a:t>
            </a:r>
            <a:r>
              <a:rPr lang="en-US" sz="3200" dirty="0" smtClean="0">
                <a:solidFill>
                  <a:srgbClr val="FFFFCC"/>
                </a:solidFill>
                <a:latin typeface="Frutiger 57Cn" charset="0"/>
              </a:rPr>
              <a:t>,</a:t>
            </a:r>
          </a:p>
        </p:txBody>
      </p:sp>
    </p:spTree>
  </p:cSld>
  <p:clrMap bg1="lt1" tx1="dk1" bg2="lt2" tx2="dk2" accent1="accent1" accent2="accent2" accent3="accent3" accent4="accent4" accent5="accent5" accent6="accent6" hlink="hlink" folHlink="folHlink"/>
  <p:sldLayoutIdLst>
    <p:sldLayoutId id="2147483992" r:id="rId1"/>
    <p:sldLayoutId id="2147483993" r:id="rId2"/>
    <p:sldLayoutId id="2147483994" r:id="rId3"/>
    <p:sldLayoutId id="2147483995" r:id="rId4"/>
    <p:sldLayoutId id="2147483996" r:id="rId5"/>
    <p:sldLayoutId id="2147483997" r:id="rId6"/>
    <p:sldLayoutId id="2147483998" r:id="rId7"/>
    <p:sldLayoutId id="2147483999" r:id="rId8"/>
    <p:sldLayoutId id="2147484000" r:id="rId9"/>
    <p:sldLayoutId id="2147484001" r:id="rId10"/>
    <p:sldLayoutId id="2147484002"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338" name="Picture 8" descr="open Bible-ppt background darker.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p:cNvSpPr>
            <a:spLocks noChangeArrowheads="1"/>
          </p:cNvSpPr>
          <p:nvPr userDrawn="1"/>
        </p:nvSpPr>
        <p:spPr bwMode="auto">
          <a:xfrm>
            <a:off x="0" y="0"/>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a:solidFill>
                  <a:srgbClr val="FFCC66"/>
                </a:solidFill>
                <a:effectLst>
                  <a:outerShdw blurRad="50800" dist="38100" dir="8100000" algn="tr" rotWithShape="0">
                    <a:prstClr val="black">
                      <a:alpha val="40000"/>
                    </a:prstClr>
                  </a:outerShdw>
                </a:effectLst>
                <a:latin typeface="BI Frutiger BoldItalic" charset="0"/>
              </a:rPr>
              <a:t>Verse reference here</a:t>
            </a:r>
            <a:endParaRPr lang="en-US" sz="4400" b="1" i="1" dirty="0">
              <a:solidFill>
                <a:srgbClr val="FFCC66"/>
              </a:solidFill>
              <a:effectLst>
                <a:outerShdw blurRad="50800" dist="38100" dir="8100000" algn="tr" rotWithShape="0">
                  <a:prstClr val="black">
                    <a:alpha val="40000"/>
                  </a:prstClr>
                </a:outerShdw>
              </a:effectLst>
              <a:latin typeface="BL Frutiger Black" charset="0"/>
            </a:endParaRPr>
          </a:p>
        </p:txBody>
      </p:sp>
      <p:sp>
        <p:nvSpPr>
          <p:cNvPr id="11" name="Text Box 3"/>
          <p:cNvSpPr txBox="1">
            <a:spLocks noChangeArrowheads="1"/>
          </p:cNvSpPr>
          <p:nvPr userDrawn="1"/>
        </p:nvSpPr>
        <p:spPr bwMode="auto">
          <a:xfrm>
            <a:off x="762000" y="1120775"/>
            <a:ext cx="822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l">
              <a:defRPr/>
            </a:pPr>
            <a:r>
              <a:rPr lang="en-US" sz="3200" dirty="0" smtClean="0">
                <a:solidFill>
                  <a:srgbClr val="FFFFCC"/>
                </a:solidFill>
                <a:latin typeface="Frutiger 57Cn" charset="0"/>
              </a:rPr>
              <a:t>1 verses here</a:t>
            </a:r>
          </a:p>
        </p:txBody>
      </p:sp>
    </p:spTree>
  </p:cSld>
  <p:clrMap bg1="lt1" tx1="dk1" bg2="lt2" tx2="dk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6.jpg"/><Relationship Id="rId3" Type="http://schemas.openxmlformats.org/officeDocument/2006/relationships/image" Target="../media/image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6.jpg"/><Relationship Id="rId3" Type="http://schemas.openxmlformats.org/officeDocument/2006/relationships/image" Target="../media/image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6.jpg"/><Relationship Id="rId3" Type="http://schemas.openxmlformats.org/officeDocument/2006/relationships/image" Target="../media/image7.jp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6.jpg"/><Relationship Id="rId3" Type="http://schemas.openxmlformats.org/officeDocument/2006/relationships/image" Target="../media/image7.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8.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0.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2.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 y="0"/>
            <a:ext cx="91948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4" name="Picture 1" descr="open Bible-ppt background lighte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5:16-23</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16  For this reason the Jews persecuted Jesus, and sought to kill Him, because He had done these things on the Sabbath.</a:t>
            </a:r>
          </a:p>
          <a:p>
            <a:pPr algn="l"/>
            <a:r>
              <a:rPr lang="en-US" sz="3200" dirty="0">
                <a:latin typeface="Frutiger 57Cn"/>
                <a:cs typeface="Frutiger 57Cn"/>
              </a:rPr>
              <a:t>17  But Jesus answered them, “My Father has been working until now, and I have been working.”</a:t>
            </a:r>
          </a:p>
          <a:p>
            <a:pPr algn="l"/>
            <a:r>
              <a:rPr lang="en-US" sz="3200" dirty="0">
                <a:latin typeface="Frutiger 57Cn"/>
                <a:cs typeface="Frutiger 57Cn"/>
              </a:rPr>
              <a:t>18  Therefore the Jews sought all the more to kill Him, because He not only broke the Sabbath, but also said that God was His Father, making Himself equal with God</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178605913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5:18</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5016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solidFill>
                  <a:srgbClr val="FFCC66"/>
                </a:solidFill>
                <a:latin typeface="Frutiger 57Cn"/>
                <a:cs typeface="Frutiger 57Cn"/>
              </a:rPr>
              <a:t>NKJV:</a:t>
            </a:r>
            <a:r>
              <a:rPr lang="en-US" sz="3200" dirty="0" smtClean="0">
                <a:latin typeface="Frutiger 57Cn"/>
                <a:cs typeface="Frutiger 57Cn"/>
              </a:rPr>
              <a:t>  Therefore </a:t>
            </a:r>
            <a:r>
              <a:rPr lang="en-US" sz="3200" dirty="0">
                <a:latin typeface="Frutiger 57Cn"/>
                <a:cs typeface="Frutiger 57Cn"/>
              </a:rPr>
              <a:t>the Jews sought all the more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to </a:t>
            </a:r>
            <a:r>
              <a:rPr lang="en-US" sz="3200" dirty="0">
                <a:latin typeface="Frutiger 57Cn"/>
                <a:cs typeface="Frutiger 57Cn"/>
              </a:rPr>
              <a:t>kill Him, because He not only broke the Sabbath, but also said that God was His Father, making Himself equal with God</a:t>
            </a:r>
            <a:r>
              <a:rPr lang="en-US" sz="3200" dirty="0" smtClean="0">
                <a:latin typeface="Frutiger 57Cn"/>
                <a:cs typeface="Frutiger 57Cn"/>
              </a:rPr>
              <a:t>.</a:t>
            </a:r>
          </a:p>
          <a:p>
            <a:pPr algn="l"/>
            <a:endParaRPr lang="en-US" sz="3200" dirty="0" smtClean="0">
              <a:latin typeface="Frutiger 57Cn"/>
              <a:cs typeface="Frutiger 57Cn"/>
            </a:endParaRPr>
          </a:p>
          <a:p>
            <a:pPr algn="l"/>
            <a:r>
              <a:rPr lang="en-US" sz="3200" dirty="0" smtClean="0">
                <a:solidFill>
                  <a:srgbClr val="FFCC66"/>
                </a:solidFill>
                <a:latin typeface="Frutiger 57Cn"/>
                <a:cs typeface="Frutiger 57Cn"/>
              </a:rPr>
              <a:t>NIV</a:t>
            </a:r>
            <a:r>
              <a:rPr lang="en-US" sz="3200" dirty="0">
                <a:solidFill>
                  <a:srgbClr val="FFCC66"/>
                </a:solidFill>
                <a:latin typeface="Frutiger 57Cn"/>
                <a:cs typeface="Frutiger 57Cn"/>
              </a:rPr>
              <a:t>: </a:t>
            </a:r>
            <a:r>
              <a:rPr lang="en-US" sz="3200" dirty="0" smtClean="0">
                <a:latin typeface="Frutiger 57Cn"/>
                <a:cs typeface="Frutiger 57Cn"/>
              </a:rPr>
              <a:t> For </a:t>
            </a:r>
            <a:r>
              <a:rPr lang="en-US" sz="3200" dirty="0">
                <a:latin typeface="Frutiger 57Cn"/>
                <a:cs typeface="Frutiger 57Cn"/>
              </a:rPr>
              <a:t>this reason the Jews tried all the harder to kill him; not only </a:t>
            </a:r>
            <a:r>
              <a:rPr lang="en-US" sz="3200" dirty="0">
                <a:solidFill>
                  <a:srgbClr val="FFCC66"/>
                </a:solidFill>
                <a:latin typeface="Frutiger 57Cn"/>
                <a:cs typeface="Frutiger 57Cn"/>
              </a:rPr>
              <a:t>was he breaking the Sabbath,</a:t>
            </a:r>
            <a:r>
              <a:rPr lang="en-US" sz="3200" dirty="0">
                <a:latin typeface="Frutiger 57Cn"/>
                <a:cs typeface="Frutiger 57Cn"/>
              </a:rPr>
              <a:t> but </a:t>
            </a:r>
            <a:r>
              <a:rPr lang="en-US" sz="3200" dirty="0">
                <a:solidFill>
                  <a:srgbClr val="FFCC66"/>
                </a:solidFill>
                <a:latin typeface="Frutiger 57Cn"/>
                <a:cs typeface="Frutiger 57Cn"/>
              </a:rPr>
              <a:t>he was even calling God his own Father, </a:t>
            </a:r>
            <a:r>
              <a:rPr lang="en-US" sz="3200" dirty="0">
                <a:latin typeface="Frutiger 57Cn"/>
                <a:cs typeface="Frutiger 57Cn"/>
              </a:rPr>
              <a:t>making himself equal with God.</a:t>
            </a:r>
          </a:p>
          <a:p>
            <a:pPr algn="l"/>
            <a:r>
              <a:rPr lang="en-US" sz="3200" dirty="0">
                <a:latin typeface="Frutiger 57Cn"/>
                <a:cs typeface="Frutiger 57Cn"/>
              </a:rPr>
              <a:t> </a:t>
            </a:r>
          </a:p>
        </p:txBody>
      </p:sp>
    </p:spTree>
    <p:extLst>
      <p:ext uri="{BB962C8B-B14F-4D97-AF65-F5344CB8AC3E}">
        <p14:creationId xmlns:p14="http://schemas.microsoft.com/office/powerpoint/2010/main" val="236314067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5:16-23</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5016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solidFill>
                  <a:srgbClr val="FFCC66"/>
                </a:solidFill>
                <a:latin typeface="Frutiger 57Cn"/>
                <a:cs typeface="Frutiger 57Cn"/>
              </a:rPr>
              <a:t>ESV: </a:t>
            </a:r>
            <a:r>
              <a:rPr lang="en-US" sz="3200" dirty="0" smtClean="0">
                <a:solidFill>
                  <a:srgbClr val="FFCC66"/>
                </a:solidFill>
                <a:latin typeface="Frutiger 57Cn"/>
                <a:cs typeface="Frutiger 57Cn"/>
              </a:rPr>
              <a:t> </a:t>
            </a:r>
            <a:r>
              <a:rPr lang="en-US" sz="3200" dirty="0" smtClean="0">
                <a:latin typeface="Frutiger 57Cn"/>
                <a:cs typeface="Frutiger 57Cn"/>
              </a:rPr>
              <a:t>This </a:t>
            </a:r>
            <a:r>
              <a:rPr lang="en-US" sz="3200" dirty="0">
                <a:latin typeface="Frutiger 57Cn"/>
                <a:cs typeface="Frutiger 57Cn"/>
              </a:rPr>
              <a:t>was why the Jews were seeking all the more to kill him, because </a:t>
            </a:r>
            <a:r>
              <a:rPr lang="en-US" sz="3200" dirty="0">
                <a:solidFill>
                  <a:srgbClr val="FFCC66"/>
                </a:solidFill>
                <a:latin typeface="Frutiger 57Cn"/>
                <a:cs typeface="Frutiger 57Cn"/>
              </a:rPr>
              <a:t>not only was he breaking the Sabbath, </a:t>
            </a:r>
            <a:r>
              <a:rPr lang="en-US" sz="3200" dirty="0">
                <a:latin typeface="Frutiger 57Cn"/>
                <a:cs typeface="Frutiger 57Cn"/>
              </a:rPr>
              <a:t>but </a:t>
            </a:r>
            <a:r>
              <a:rPr lang="en-US" sz="3200" dirty="0">
                <a:solidFill>
                  <a:srgbClr val="FFCC66"/>
                </a:solidFill>
                <a:latin typeface="Frutiger 57Cn"/>
                <a:cs typeface="Frutiger 57Cn"/>
              </a:rPr>
              <a:t>he was even calling God his own Father,</a:t>
            </a:r>
            <a:r>
              <a:rPr lang="en-US" sz="3200" dirty="0">
                <a:latin typeface="Frutiger 57Cn"/>
                <a:cs typeface="Frutiger 57Cn"/>
              </a:rPr>
              <a:t> making himself equal with God.</a:t>
            </a:r>
          </a:p>
          <a:p>
            <a:pPr algn="l"/>
            <a:r>
              <a:rPr lang="en-US" sz="3200" dirty="0">
                <a:latin typeface="Frutiger 57Cn"/>
                <a:cs typeface="Frutiger 57Cn"/>
              </a:rPr>
              <a:t> </a:t>
            </a:r>
          </a:p>
          <a:p>
            <a:pPr algn="l"/>
            <a:r>
              <a:rPr lang="en-US" sz="3200" dirty="0">
                <a:solidFill>
                  <a:srgbClr val="FFCC66"/>
                </a:solidFill>
                <a:latin typeface="Frutiger 57Cn"/>
                <a:cs typeface="Frutiger 57Cn"/>
              </a:rPr>
              <a:t>HCSB: </a:t>
            </a:r>
            <a:r>
              <a:rPr lang="en-US" sz="3200" dirty="0" smtClean="0">
                <a:solidFill>
                  <a:srgbClr val="FFCC66"/>
                </a:solidFill>
                <a:latin typeface="Frutiger 57Cn"/>
                <a:cs typeface="Frutiger 57Cn"/>
              </a:rPr>
              <a:t> </a:t>
            </a:r>
            <a:r>
              <a:rPr lang="en-US" sz="3200" dirty="0" smtClean="0">
                <a:latin typeface="Frutiger 57Cn"/>
                <a:cs typeface="Frutiger 57Cn"/>
              </a:rPr>
              <a:t>This </a:t>
            </a:r>
            <a:r>
              <a:rPr lang="en-US" sz="3200" dirty="0">
                <a:latin typeface="Frutiger 57Cn"/>
                <a:cs typeface="Frutiger 57Cn"/>
              </a:rPr>
              <a:t>is why the Jews began trying all the more to kill Him: </a:t>
            </a:r>
            <a:r>
              <a:rPr lang="en-US" sz="3200" dirty="0">
                <a:solidFill>
                  <a:srgbClr val="FFCC66"/>
                </a:solidFill>
                <a:latin typeface="Frutiger 57Cn"/>
                <a:cs typeface="Frutiger 57Cn"/>
              </a:rPr>
              <a:t>Not only was He breaking the Sabbath, </a:t>
            </a:r>
            <a:r>
              <a:rPr lang="en-US" sz="3200" dirty="0">
                <a:latin typeface="Frutiger 57Cn"/>
                <a:cs typeface="Frutiger 57Cn"/>
              </a:rPr>
              <a:t>but </a:t>
            </a:r>
            <a:r>
              <a:rPr lang="en-US" sz="3200" dirty="0">
                <a:solidFill>
                  <a:srgbClr val="FFCC66"/>
                </a:solidFill>
                <a:latin typeface="Frutiger 57Cn"/>
                <a:cs typeface="Frutiger 57Cn"/>
              </a:rPr>
              <a:t>He was even calling God His own Father,</a:t>
            </a:r>
            <a:r>
              <a:rPr lang="en-US" sz="3200" dirty="0">
                <a:latin typeface="Frutiger 57Cn"/>
                <a:cs typeface="Frutiger 57Cn"/>
              </a:rPr>
              <a:t> making Himself equal with God.</a:t>
            </a:r>
          </a:p>
          <a:p>
            <a:pPr algn="l"/>
            <a:endParaRPr lang="en-US" sz="3200" dirty="0">
              <a:latin typeface="Frutiger 57Cn"/>
              <a:cs typeface="Frutiger 57Cn"/>
            </a:endParaRPr>
          </a:p>
        </p:txBody>
      </p:sp>
    </p:spTree>
    <p:extLst>
      <p:ext uri="{BB962C8B-B14F-4D97-AF65-F5344CB8AC3E}">
        <p14:creationId xmlns:p14="http://schemas.microsoft.com/office/powerpoint/2010/main" val="164272064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5:16-23</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38200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solidFill>
                  <a:srgbClr val="FFCC66"/>
                </a:solidFill>
                <a:latin typeface="Frutiger 57Cn"/>
                <a:cs typeface="Frutiger 57Cn"/>
              </a:rPr>
              <a:t>ESV: </a:t>
            </a:r>
            <a:r>
              <a:rPr lang="en-US" sz="3200" dirty="0" smtClean="0">
                <a:solidFill>
                  <a:srgbClr val="FFCC66"/>
                </a:solidFill>
                <a:latin typeface="Frutiger 57Cn"/>
                <a:cs typeface="Frutiger 57Cn"/>
              </a:rPr>
              <a:t> </a:t>
            </a:r>
            <a:r>
              <a:rPr lang="en-US" sz="3200" dirty="0" smtClean="0">
                <a:latin typeface="Frutiger 57Cn"/>
                <a:cs typeface="Frutiger 57Cn"/>
              </a:rPr>
              <a:t>This </a:t>
            </a:r>
            <a:r>
              <a:rPr lang="en-US" sz="3200" dirty="0">
                <a:latin typeface="Frutiger 57Cn"/>
                <a:cs typeface="Frutiger 57Cn"/>
              </a:rPr>
              <a:t>was why the Jews were seeking all the more to kill him, because </a:t>
            </a:r>
            <a:r>
              <a:rPr lang="en-US" sz="3200" dirty="0">
                <a:solidFill>
                  <a:srgbClr val="FFCC66"/>
                </a:solidFill>
                <a:latin typeface="Frutiger 57Cn"/>
                <a:cs typeface="Frutiger 57Cn"/>
              </a:rPr>
              <a:t>not only was he breaking the Sabbath, </a:t>
            </a:r>
            <a:r>
              <a:rPr lang="en-US" sz="3200" dirty="0">
                <a:latin typeface="Frutiger 57Cn"/>
                <a:cs typeface="Frutiger 57Cn"/>
              </a:rPr>
              <a:t>but </a:t>
            </a:r>
            <a:r>
              <a:rPr lang="en-US" sz="3200" dirty="0">
                <a:solidFill>
                  <a:srgbClr val="FFCC66"/>
                </a:solidFill>
                <a:latin typeface="Frutiger 57Cn"/>
                <a:cs typeface="Frutiger 57Cn"/>
              </a:rPr>
              <a:t>he was even calling God his own Father,</a:t>
            </a:r>
            <a:r>
              <a:rPr lang="en-US" sz="3200" dirty="0">
                <a:latin typeface="Frutiger 57Cn"/>
                <a:cs typeface="Frutiger 57Cn"/>
              </a:rPr>
              <a:t> making himself equal with God.</a:t>
            </a:r>
          </a:p>
          <a:p>
            <a:pPr algn="l"/>
            <a:r>
              <a:rPr lang="en-US" sz="3200" dirty="0">
                <a:latin typeface="Frutiger 57Cn"/>
                <a:cs typeface="Frutiger 57Cn"/>
              </a:rPr>
              <a:t> </a:t>
            </a:r>
          </a:p>
          <a:p>
            <a:pPr algn="l"/>
            <a:r>
              <a:rPr lang="en-US" sz="3200" dirty="0">
                <a:solidFill>
                  <a:srgbClr val="FFCC66"/>
                </a:solidFill>
                <a:latin typeface="Frutiger 57Cn"/>
                <a:cs typeface="Frutiger 57Cn"/>
              </a:rPr>
              <a:t>HCSB: </a:t>
            </a:r>
            <a:r>
              <a:rPr lang="en-US" sz="3200" dirty="0" smtClean="0">
                <a:solidFill>
                  <a:srgbClr val="FFCC66"/>
                </a:solidFill>
                <a:latin typeface="Frutiger 57Cn"/>
                <a:cs typeface="Frutiger 57Cn"/>
              </a:rPr>
              <a:t> </a:t>
            </a:r>
            <a:r>
              <a:rPr lang="en-US" sz="3200" dirty="0" smtClean="0">
                <a:latin typeface="Frutiger 57Cn"/>
                <a:cs typeface="Frutiger 57Cn"/>
              </a:rPr>
              <a:t>This </a:t>
            </a:r>
            <a:r>
              <a:rPr lang="en-US" sz="3200" dirty="0">
                <a:latin typeface="Frutiger 57Cn"/>
                <a:cs typeface="Frutiger 57Cn"/>
              </a:rPr>
              <a:t>is why the Jews began trying all the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more </a:t>
            </a:r>
            <a:r>
              <a:rPr lang="en-US" sz="3200" dirty="0">
                <a:latin typeface="Frutiger 57Cn"/>
                <a:cs typeface="Frutiger 57Cn"/>
              </a:rPr>
              <a:t>to kill Him: </a:t>
            </a:r>
            <a:r>
              <a:rPr lang="en-US" sz="3200" dirty="0">
                <a:solidFill>
                  <a:srgbClr val="FFCC66"/>
                </a:solidFill>
                <a:latin typeface="Frutiger 57Cn"/>
                <a:cs typeface="Frutiger 57Cn"/>
              </a:rPr>
              <a:t>Not only was He breaking the Sabbath, </a:t>
            </a:r>
            <a:r>
              <a:rPr lang="en-US" sz="3200" dirty="0">
                <a:latin typeface="Frutiger 57Cn"/>
                <a:cs typeface="Frutiger 57Cn"/>
              </a:rPr>
              <a:t>but </a:t>
            </a:r>
            <a:r>
              <a:rPr lang="en-US" sz="3200" dirty="0">
                <a:solidFill>
                  <a:srgbClr val="FFCC66"/>
                </a:solidFill>
                <a:latin typeface="Frutiger 57Cn"/>
                <a:cs typeface="Frutiger 57Cn"/>
              </a:rPr>
              <a:t>He was even calling God His own Father,</a:t>
            </a:r>
            <a:r>
              <a:rPr lang="en-US" sz="3200" dirty="0">
                <a:latin typeface="Frutiger 57Cn"/>
                <a:cs typeface="Frutiger 57Cn"/>
              </a:rPr>
              <a:t> making Himself equal with God</a:t>
            </a:r>
            <a:r>
              <a:rPr lang="en-US" sz="3200" dirty="0" smtClean="0">
                <a:latin typeface="Frutiger 57Cn"/>
                <a:cs typeface="Frutiger 57Cn"/>
              </a:rPr>
              <a:t>.</a:t>
            </a:r>
          </a:p>
          <a:p>
            <a:pPr algn="l"/>
            <a:endParaRPr lang="en-US" sz="3200" dirty="0">
              <a:latin typeface="Frutiger 57Cn"/>
              <a:cs typeface="Frutiger 57Cn"/>
            </a:endParaRPr>
          </a:p>
          <a:p>
            <a:pPr algn="l"/>
            <a:r>
              <a:rPr lang="en-US" sz="3200" i="1" dirty="0" smtClean="0">
                <a:latin typeface="Frutiger 57Cn"/>
                <a:cs typeface="Frutiger 57Cn"/>
              </a:rPr>
              <a:t>Jesus had been doing this repeatedly before. </a:t>
            </a:r>
            <a:endParaRPr lang="en-US" sz="3200" i="1" dirty="0">
              <a:latin typeface="Frutiger 57Cn"/>
              <a:cs typeface="Frutiger 57Cn"/>
            </a:endParaRPr>
          </a:p>
        </p:txBody>
      </p:sp>
    </p:spTree>
    <p:extLst>
      <p:ext uri="{BB962C8B-B14F-4D97-AF65-F5344CB8AC3E}">
        <p14:creationId xmlns:p14="http://schemas.microsoft.com/office/powerpoint/2010/main" val="1429671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5:16-23</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19  </a:t>
            </a:r>
            <a:r>
              <a:rPr lang="en-US" sz="3200" dirty="0">
                <a:latin typeface="Frutiger 57Cn"/>
                <a:cs typeface="Frutiger 57Cn"/>
              </a:rPr>
              <a:t>Then Jesus answered and said to them, “Most assuredly, I say to you, the Son can do nothing of Himself, but what He sees the Father do; for whatever He does, the Son also does in like manner.</a:t>
            </a:r>
          </a:p>
          <a:p>
            <a:pPr algn="l"/>
            <a:r>
              <a:rPr lang="en-US" sz="3200" dirty="0">
                <a:latin typeface="Frutiger 57Cn"/>
                <a:cs typeface="Frutiger 57Cn"/>
              </a:rPr>
              <a:t>20  “For the Father loves the Son, and shows Him all things that He Himself does; and He will show Him greater works than these, that you may marvel.</a:t>
            </a:r>
          </a:p>
          <a:p>
            <a:pPr algn="l"/>
            <a:r>
              <a:rPr lang="en-US" sz="3200" dirty="0">
                <a:latin typeface="Frutiger 57Cn"/>
                <a:cs typeface="Frutiger 57Cn"/>
              </a:rPr>
              <a:t>21  “For as the Father raises the dead and gives life to them, even so the Son gives life to whom He will</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222483690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Hebrews 1:2-3</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2  [God the Father] has </a:t>
            </a:r>
            <a:r>
              <a:rPr lang="en-US" sz="3200" dirty="0">
                <a:latin typeface="Frutiger 57Cn"/>
                <a:cs typeface="Frutiger 57Cn"/>
              </a:rPr>
              <a:t>in these last days spoken to us by His Son, whom He has appointed heir of all things, through whom also He made the worlds;</a:t>
            </a:r>
          </a:p>
          <a:p>
            <a:pPr algn="l"/>
            <a:r>
              <a:rPr lang="en-US" sz="3200" dirty="0" smtClean="0">
                <a:latin typeface="Frutiger 57Cn"/>
                <a:cs typeface="Frutiger 57Cn"/>
              </a:rPr>
              <a:t>3  who </a:t>
            </a:r>
            <a:r>
              <a:rPr lang="en-US" sz="3200" dirty="0">
                <a:latin typeface="Frutiger 57Cn"/>
                <a:cs typeface="Frutiger 57Cn"/>
              </a:rPr>
              <a:t>being the brightness of His glory and </a:t>
            </a:r>
            <a:r>
              <a:rPr lang="en-US" sz="3200" dirty="0" smtClean="0">
                <a:solidFill>
                  <a:srgbClr val="FFCC66"/>
                </a:solidFill>
                <a:latin typeface="Frutiger 57Cn"/>
                <a:cs typeface="Frutiger 57Cn"/>
              </a:rPr>
              <a:t>the express </a:t>
            </a:r>
            <a:r>
              <a:rPr lang="en-US" sz="3200" dirty="0">
                <a:solidFill>
                  <a:srgbClr val="FFCC66"/>
                </a:solidFill>
                <a:latin typeface="Frutiger 57Cn"/>
                <a:cs typeface="Frutiger 57Cn"/>
              </a:rPr>
              <a:t>image of His </a:t>
            </a:r>
            <a:r>
              <a:rPr lang="en-US" sz="3200" dirty="0" smtClean="0">
                <a:solidFill>
                  <a:srgbClr val="FFCC66"/>
                </a:solidFill>
                <a:latin typeface="Frutiger 57Cn"/>
                <a:cs typeface="Frutiger 57Cn"/>
              </a:rPr>
              <a:t>person . . .</a:t>
            </a:r>
          </a:p>
          <a:p>
            <a:pPr marL="514350" indent="-514350" algn="l">
              <a:buAutoNum type="arabicPlain" startAt="3"/>
            </a:pPr>
            <a:endParaRPr lang="en-US" sz="3200" dirty="0" smtClean="0">
              <a:solidFill>
                <a:srgbClr val="FFCC66"/>
              </a:solidFill>
              <a:latin typeface="Frutiger 57Cn"/>
              <a:cs typeface="Frutiger 57Cn"/>
            </a:endParaRPr>
          </a:p>
          <a:p>
            <a:pPr algn="l"/>
            <a:r>
              <a:rPr lang="en-US" sz="3200" dirty="0" smtClean="0">
                <a:solidFill>
                  <a:srgbClr val="FFCC66"/>
                </a:solidFill>
                <a:latin typeface="Frutiger 57Cn"/>
                <a:cs typeface="Frutiger 57Cn"/>
              </a:rPr>
              <a:t>NIV:  “the exact representation of his being . . .”</a:t>
            </a:r>
            <a:endParaRPr lang="en-US" sz="3200" dirty="0">
              <a:solidFill>
                <a:srgbClr val="FFCC66"/>
              </a:solidFill>
              <a:latin typeface="Frutiger 57Cn"/>
              <a:cs typeface="Frutiger 57Cn"/>
            </a:endParaRPr>
          </a:p>
          <a:p>
            <a:r>
              <a:rPr lang="en-US" sz="3200" b="1" dirty="0"/>
              <a:t> </a:t>
            </a:r>
            <a:endParaRPr lang="en-US" sz="3200" dirty="0"/>
          </a:p>
          <a:p>
            <a:pPr algn="l"/>
            <a:endParaRPr lang="en-US" sz="3200" dirty="0">
              <a:latin typeface="Frutiger 57Cn"/>
              <a:cs typeface="Frutiger 57Cn"/>
            </a:endParaRPr>
          </a:p>
        </p:txBody>
      </p:sp>
    </p:spTree>
    <p:extLst>
      <p:ext uri="{BB962C8B-B14F-4D97-AF65-F5344CB8AC3E}">
        <p14:creationId xmlns:p14="http://schemas.microsoft.com/office/powerpoint/2010/main" val="385211313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6553200" y="6245225"/>
            <a:ext cx="2133600" cy="476250"/>
          </a:xfrm>
          <a:prstGeom prst="rect">
            <a:avLst/>
          </a:prstGeom>
        </p:spPr>
        <p:txBody>
          <a:bodyPr/>
          <a:lstStyle/>
          <a:p>
            <a:pPr>
              <a:defRPr/>
            </a:pPr>
            <a:fld id="{280BA0C2-AFF0-4440-A8FB-2215FF650EFD}" type="slidenum">
              <a:rPr lang="en-US"/>
              <a:pPr>
                <a:defRPr/>
              </a:pPr>
              <a:t>16</a:t>
            </a:fld>
            <a:endParaRPr lang="en-US"/>
          </a:p>
        </p:txBody>
      </p:sp>
      <p:sp>
        <p:nvSpPr>
          <p:cNvPr id="2050" name="Rectangle 2"/>
          <p:cNvSpPr>
            <a:spLocks noGrp="1" noChangeArrowheads="1"/>
          </p:cNvSpPr>
          <p:nvPr>
            <p:ph type="ctrTitle"/>
          </p:nvPr>
        </p:nvSpPr>
        <p:spPr/>
        <p:txBody>
          <a:bodyPr/>
          <a:lstStyle/>
          <a:p>
            <a:pPr eaLnBrk="1" hangingPunct="1">
              <a:defRPr/>
            </a:pPr>
            <a:endParaRPr lang="en-US" b="1" dirty="0" smtClean="0"/>
          </a:p>
        </p:txBody>
      </p:sp>
      <p:sp>
        <p:nvSpPr>
          <p:cNvPr id="2051" name="Rectangle 3"/>
          <p:cNvSpPr>
            <a:spLocks noGrp="1" noChangeArrowheads="1"/>
          </p:cNvSpPr>
          <p:nvPr>
            <p:ph type="subTitle" idx="1"/>
          </p:nvPr>
        </p:nvSpPr>
        <p:spPr/>
        <p:txBody>
          <a:bodyPr/>
          <a:lstStyle/>
          <a:p>
            <a:pPr eaLnBrk="1" hangingPunct="1">
              <a:defRPr/>
            </a:pPr>
            <a:endParaRPr lang="en-US" dirty="0" smtClean="0"/>
          </a:p>
        </p:txBody>
      </p:sp>
      <p:sp>
        <p:nvSpPr>
          <p:cNvPr id="2" name="Rectangle 1"/>
          <p:cNvSpPr/>
          <p:nvPr/>
        </p:nvSpPr>
        <p:spPr bwMode="auto">
          <a:xfrm>
            <a:off x="0" y="0"/>
            <a:ext cx="9144000" cy="6858000"/>
          </a:xfrm>
          <a:prstGeom prst="rect">
            <a:avLst/>
          </a:prstGeom>
          <a:solidFill>
            <a:srgbClr val="00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pic>
        <p:nvPicPr>
          <p:cNvPr id="6" name="Picture 5" descr="coin-strikingSIZE216x34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5414" y="0"/>
            <a:ext cx="4306186" cy="6858000"/>
          </a:xfrm>
          <a:prstGeom prst="rect">
            <a:avLst/>
          </a:prstGeom>
        </p:spPr>
      </p:pic>
      <p:pic>
        <p:nvPicPr>
          <p:cNvPr id="10" name="Content Placeholder 2" descr="tp.jpg"/>
          <p:cNvPicPr>
            <a:picLocks noChangeAspect="1"/>
          </p:cNvPicPr>
          <p:nvPr/>
        </p:nvPicPr>
        <p:blipFill rotWithShape="1">
          <a:blip r:embed="rId3">
            <a:extLst>
              <a:ext uri="{28A0092B-C50C-407E-A947-70E740481C1C}">
                <a14:useLocalDpi xmlns:a14="http://schemas.microsoft.com/office/drawing/2010/main" val="0"/>
              </a:ext>
            </a:extLst>
          </a:blip>
          <a:srcRect l="253" r="49841"/>
          <a:stretch/>
        </p:blipFill>
        <p:spPr>
          <a:xfrm>
            <a:off x="5472698" y="228600"/>
            <a:ext cx="2528302" cy="2642836"/>
          </a:xfrm>
          <a:prstGeom prst="rect">
            <a:avLst/>
          </a:prstGeom>
        </p:spPr>
      </p:pic>
      <p:pic>
        <p:nvPicPr>
          <p:cNvPr id="11" name="Content Placeholder 2" descr="tp.jpg"/>
          <p:cNvPicPr>
            <a:picLocks noChangeAspect="1"/>
          </p:cNvPicPr>
          <p:nvPr/>
        </p:nvPicPr>
        <p:blipFill rotWithShape="1">
          <a:blip r:embed="rId3">
            <a:extLst>
              <a:ext uri="{28A0092B-C50C-407E-A947-70E740481C1C}">
                <a14:useLocalDpi xmlns:a14="http://schemas.microsoft.com/office/drawing/2010/main" val="0"/>
              </a:ext>
            </a:extLst>
          </a:blip>
          <a:srcRect l="49065" r="-8"/>
          <a:stretch/>
        </p:blipFill>
        <p:spPr>
          <a:xfrm>
            <a:off x="5443027" y="3810000"/>
            <a:ext cx="2727181" cy="2819399"/>
          </a:xfrm>
          <a:prstGeom prst="rect">
            <a:avLst/>
          </a:prstGeom>
        </p:spPr>
      </p:pic>
    </p:spTree>
    <p:extLst>
      <p:ext uri="{BB962C8B-B14F-4D97-AF65-F5344CB8AC3E}">
        <p14:creationId xmlns:p14="http://schemas.microsoft.com/office/powerpoint/2010/main" val="112475127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Hebrews 1:2-3</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2  [God the Father] has </a:t>
            </a:r>
            <a:r>
              <a:rPr lang="en-US" sz="3200" dirty="0">
                <a:latin typeface="Frutiger 57Cn"/>
                <a:cs typeface="Frutiger 57Cn"/>
              </a:rPr>
              <a:t>in these last days spoken to us by His Son, whom He has appointed heir of all things, through whom also He made the worlds;</a:t>
            </a:r>
          </a:p>
          <a:p>
            <a:pPr algn="l"/>
            <a:r>
              <a:rPr lang="en-US" sz="3200" dirty="0" smtClean="0">
                <a:latin typeface="Frutiger 57Cn"/>
                <a:cs typeface="Frutiger 57Cn"/>
              </a:rPr>
              <a:t>3  who </a:t>
            </a:r>
            <a:r>
              <a:rPr lang="en-US" sz="3200" dirty="0">
                <a:latin typeface="Frutiger 57Cn"/>
                <a:cs typeface="Frutiger 57Cn"/>
              </a:rPr>
              <a:t>being the brightness of His glory and </a:t>
            </a:r>
            <a:r>
              <a:rPr lang="en-US" sz="3200" dirty="0" smtClean="0">
                <a:solidFill>
                  <a:srgbClr val="FFCC66"/>
                </a:solidFill>
                <a:latin typeface="Frutiger 57Cn"/>
                <a:cs typeface="Frutiger 57Cn"/>
              </a:rPr>
              <a:t>the express </a:t>
            </a:r>
            <a:r>
              <a:rPr lang="en-US" sz="3200" dirty="0">
                <a:solidFill>
                  <a:srgbClr val="FFCC66"/>
                </a:solidFill>
                <a:latin typeface="Frutiger 57Cn"/>
                <a:cs typeface="Frutiger 57Cn"/>
              </a:rPr>
              <a:t>image of His </a:t>
            </a:r>
            <a:r>
              <a:rPr lang="en-US" sz="3200" dirty="0" smtClean="0">
                <a:solidFill>
                  <a:srgbClr val="FFCC66"/>
                </a:solidFill>
                <a:latin typeface="Frutiger 57Cn"/>
                <a:cs typeface="Frutiger 57Cn"/>
              </a:rPr>
              <a:t>person . . .</a:t>
            </a:r>
          </a:p>
          <a:p>
            <a:pPr algn="l"/>
            <a:r>
              <a:rPr lang="en-US" sz="3200" dirty="0" smtClean="0">
                <a:solidFill>
                  <a:srgbClr val="FFCC66"/>
                </a:solidFill>
                <a:latin typeface="Frutiger 57Cn"/>
                <a:cs typeface="Frutiger 57Cn"/>
              </a:rPr>
              <a:t>NIV</a:t>
            </a:r>
            <a:r>
              <a:rPr lang="en-US" sz="3200" dirty="0" smtClean="0">
                <a:solidFill>
                  <a:srgbClr val="FFCC66"/>
                </a:solidFill>
                <a:latin typeface="Frutiger 57Cn"/>
                <a:cs typeface="Frutiger 57Cn"/>
              </a:rPr>
              <a:t>:  “the exact representation of his being . . .”</a:t>
            </a:r>
            <a:endParaRPr lang="en-US" sz="3200" dirty="0">
              <a:solidFill>
                <a:srgbClr val="FFCC66"/>
              </a:solidFill>
              <a:latin typeface="Frutiger 57Cn"/>
              <a:cs typeface="Frutiger 57Cn"/>
            </a:endParaRPr>
          </a:p>
          <a:p>
            <a:r>
              <a:rPr lang="en-US" sz="3200" b="1" dirty="0"/>
              <a:t> </a:t>
            </a:r>
            <a:endParaRPr lang="en-US" sz="3200" dirty="0"/>
          </a:p>
          <a:p>
            <a:pPr algn="l"/>
            <a:endParaRPr lang="en-US" sz="3200" dirty="0">
              <a:latin typeface="Frutiger 57Cn"/>
              <a:cs typeface="Frutiger 57Cn"/>
            </a:endParaRPr>
          </a:p>
        </p:txBody>
      </p:sp>
      <p:pic>
        <p:nvPicPr>
          <p:cNvPr id="5" name="Content Placeholder 2" descr="tp.jpg"/>
          <p:cNvPicPr>
            <a:picLocks noChangeAspect="1"/>
          </p:cNvPicPr>
          <p:nvPr/>
        </p:nvPicPr>
        <p:blipFill rotWithShape="1">
          <a:blip r:embed="rId3">
            <a:extLst>
              <a:ext uri="{28A0092B-C50C-407E-A947-70E740481C1C}">
                <a14:useLocalDpi xmlns:a14="http://schemas.microsoft.com/office/drawing/2010/main" val="0"/>
              </a:ext>
            </a:extLst>
          </a:blip>
          <a:srcRect l="-215" r="-165"/>
          <a:stretch/>
        </p:blipFill>
        <p:spPr>
          <a:xfrm>
            <a:off x="2133600" y="4114800"/>
            <a:ext cx="5011871" cy="2604656"/>
          </a:xfrm>
          <a:prstGeom prst="rect">
            <a:avLst/>
          </a:prstGeom>
        </p:spPr>
      </p:pic>
    </p:spTree>
    <p:extLst>
      <p:ext uri="{BB962C8B-B14F-4D97-AF65-F5344CB8AC3E}">
        <p14:creationId xmlns:p14="http://schemas.microsoft.com/office/powerpoint/2010/main" val="129894588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6553200" y="6245225"/>
            <a:ext cx="2133600" cy="476250"/>
          </a:xfrm>
          <a:prstGeom prst="rect">
            <a:avLst/>
          </a:prstGeom>
        </p:spPr>
        <p:txBody>
          <a:bodyPr/>
          <a:lstStyle/>
          <a:p>
            <a:pPr>
              <a:defRPr/>
            </a:pPr>
            <a:fld id="{280BA0C2-AFF0-4440-A8FB-2215FF650EFD}" type="slidenum">
              <a:rPr lang="en-US"/>
              <a:pPr>
                <a:defRPr/>
              </a:pPr>
              <a:t>18</a:t>
            </a:fld>
            <a:endParaRPr lang="en-US"/>
          </a:p>
        </p:txBody>
      </p:sp>
      <p:sp>
        <p:nvSpPr>
          <p:cNvPr id="2050" name="Rectangle 2"/>
          <p:cNvSpPr>
            <a:spLocks noGrp="1" noChangeArrowheads="1"/>
          </p:cNvSpPr>
          <p:nvPr>
            <p:ph type="ctrTitle"/>
          </p:nvPr>
        </p:nvSpPr>
        <p:spPr/>
        <p:txBody>
          <a:bodyPr/>
          <a:lstStyle/>
          <a:p>
            <a:pPr eaLnBrk="1" hangingPunct="1">
              <a:defRPr/>
            </a:pPr>
            <a:endParaRPr lang="en-US" b="1" dirty="0" smtClean="0"/>
          </a:p>
        </p:txBody>
      </p:sp>
      <p:sp>
        <p:nvSpPr>
          <p:cNvPr id="2051" name="Rectangle 3"/>
          <p:cNvSpPr>
            <a:spLocks noGrp="1" noChangeArrowheads="1"/>
          </p:cNvSpPr>
          <p:nvPr>
            <p:ph type="subTitle" idx="1"/>
          </p:nvPr>
        </p:nvSpPr>
        <p:spPr/>
        <p:txBody>
          <a:bodyPr/>
          <a:lstStyle/>
          <a:p>
            <a:pPr eaLnBrk="1" hangingPunct="1">
              <a:defRPr/>
            </a:pPr>
            <a:endParaRPr lang="en-US" dirty="0" smtClean="0"/>
          </a:p>
        </p:txBody>
      </p:sp>
      <p:sp>
        <p:nvSpPr>
          <p:cNvPr id="2" name="Rectangle 1"/>
          <p:cNvSpPr/>
          <p:nvPr/>
        </p:nvSpPr>
        <p:spPr bwMode="auto">
          <a:xfrm>
            <a:off x="0" y="0"/>
            <a:ext cx="9144000" cy="6858000"/>
          </a:xfrm>
          <a:prstGeom prst="rect">
            <a:avLst/>
          </a:prstGeom>
          <a:solidFill>
            <a:srgbClr val="00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pic>
        <p:nvPicPr>
          <p:cNvPr id="6" name="Picture 5" descr="coin-strikingSIZE216x34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5414" y="0"/>
            <a:ext cx="4306186" cy="6858000"/>
          </a:xfrm>
          <a:prstGeom prst="rect">
            <a:avLst/>
          </a:prstGeom>
        </p:spPr>
      </p:pic>
      <p:pic>
        <p:nvPicPr>
          <p:cNvPr id="10" name="Content Placeholder 2" descr="tp.jpg"/>
          <p:cNvPicPr>
            <a:picLocks noChangeAspect="1"/>
          </p:cNvPicPr>
          <p:nvPr/>
        </p:nvPicPr>
        <p:blipFill rotWithShape="1">
          <a:blip r:embed="rId3">
            <a:extLst>
              <a:ext uri="{28A0092B-C50C-407E-A947-70E740481C1C}">
                <a14:useLocalDpi xmlns:a14="http://schemas.microsoft.com/office/drawing/2010/main" val="0"/>
              </a:ext>
            </a:extLst>
          </a:blip>
          <a:srcRect l="253" r="49841"/>
          <a:stretch/>
        </p:blipFill>
        <p:spPr>
          <a:xfrm>
            <a:off x="5472698" y="228600"/>
            <a:ext cx="2528302" cy="2642836"/>
          </a:xfrm>
          <a:prstGeom prst="rect">
            <a:avLst/>
          </a:prstGeom>
        </p:spPr>
      </p:pic>
      <p:pic>
        <p:nvPicPr>
          <p:cNvPr id="11" name="Content Placeholder 2" descr="tp.jpg"/>
          <p:cNvPicPr>
            <a:picLocks noChangeAspect="1"/>
          </p:cNvPicPr>
          <p:nvPr/>
        </p:nvPicPr>
        <p:blipFill rotWithShape="1">
          <a:blip r:embed="rId3">
            <a:extLst>
              <a:ext uri="{28A0092B-C50C-407E-A947-70E740481C1C}">
                <a14:useLocalDpi xmlns:a14="http://schemas.microsoft.com/office/drawing/2010/main" val="0"/>
              </a:ext>
            </a:extLst>
          </a:blip>
          <a:srcRect l="49065" r="-8"/>
          <a:stretch/>
        </p:blipFill>
        <p:spPr>
          <a:xfrm>
            <a:off x="5443027" y="3810000"/>
            <a:ext cx="2727181" cy="2819399"/>
          </a:xfrm>
          <a:prstGeom prst="rect">
            <a:avLst/>
          </a:prstGeom>
        </p:spPr>
      </p:pic>
    </p:spTree>
    <p:extLst>
      <p:ext uri="{BB962C8B-B14F-4D97-AF65-F5344CB8AC3E}">
        <p14:creationId xmlns:p14="http://schemas.microsoft.com/office/powerpoint/2010/main" val="317012061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6553200" y="6245225"/>
            <a:ext cx="2133600" cy="476250"/>
          </a:xfrm>
          <a:prstGeom prst="rect">
            <a:avLst/>
          </a:prstGeom>
        </p:spPr>
        <p:txBody>
          <a:bodyPr/>
          <a:lstStyle/>
          <a:p>
            <a:pPr>
              <a:defRPr/>
            </a:pPr>
            <a:fld id="{280BA0C2-AFF0-4440-A8FB-2215FF650EFD}" type="slidenum">
              <a:rPr lang="en-US"/>
              <a:pPr>
                <a:defRPr/>
              </a:pPr>
              <a:t>19</a:t>
            </a:fld>
            <a:endParaRPr lang="en-US"/>
          </a:p>
        </p:txBody>
      </p:sp>
      <p:sp>
        <p:nvSpPr>
          <p:cNvPr id="2050" name="Rectangle 2"/>
          <p:cNvSpPr>
            <a:spLocks noGrp="1" noChangeArrowheads="1"/>
          </p:cNvSpPr>
          <p:nvPr>
            <p:ph type="ctrTitle"/>
          </p:nvPr>
        </p:nvSpPr>
        <p:spPr/>
        <p:txBody>
          <a:bodyPr/>
          <a:lstStyle/>
          <a:p>
            <a:pPr eaLnBrk="1" hangingPunct="1">
              <a:defRPr/>
            </a:pPr>
            <a:endParaRPr lang="en-US" b="1" dirty="0" smtClean="0"/>
          </a:p>
        </p:txBody>
      </p:sp>
      <p:sp>
        <p:nvSpPr>
          <p:cNvPr id="2051" name="Rectangle 3"/>
          <p:cNvSpPr>
            <a:spLocks noGrp="1" noChangeArrowheads="1"/>
          </p:cNvSpPr>
          <p:nvPr>
            <p:ph type="subTitle" idx="1"/>
          </p:nvPr>
        </p:nvSpPr>
        <p:spPr/>
        <p:txBody>
          <a:bodyPr/>
          <a:lstStyle/>
          <a:p>
            <a:pPr eaLnBrk="1" hangingPunct="1">
              <a:defRPr/>
            </a:pPr>
            <a:endParaRPr lang="en-US" dirty="0" smtClean="0"/>
          </a:p>
        </p:txBody>
      </p:sp>
      <p:sp>
        <p:nvSpPr>
          <p:cNvPr id="2" name="Rectangle 1"/>
          <p:cNvSpPr/>
          <p:nvPr/>
        </p:nvSpPr>
        <p:spPr bwMode="auto">
          <a:xfrm>
            <a:off x="0" y="0"/>
            <a:ext cx="9144000" cy="6858000"/>
          </a:xfrm>
          <a:prstGeom prst="rect">
            <a:avLst/>
          </a:prstGeom>
          <a:solidFill>
            <a:srgbClr val="00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pic>
        <p:nvPicPr>
          <p:cNvPr id="6" name="Picture 5" descr="coin-strikingSIZE216x34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5414" y="0"/>
            <a:ext cx="4306186" cy="6858000"/>
          </a:xfrm>
          <a:prstGeom prst="rect">
            <a:avLst/>
          </a:prstGeom>
        </p:spPr>
      </p:pic>
      <p:pic>
        <p:nvPicPr>
          <p:cNvPr id="10" name="Content Placeholder 2" descr="tp.jpg"/>
          <p:cNvPicPr>
            <a:picLocks noChangeAspect="1"/>
          </p:cNvPicPr>
          <p:nvPr/>
        </p:nvPicPr>
        <p:blipFill rotWithShape="1">
          <a:blip r:embed="rId3">
            <a:extLst>
              <a:ext uri="{28A0092B-C50C-407E-A947-70E740481C1C}">
                <a14:useLocalDpi xmlns:a14="http://schemas.microsoft.com/office/drawing/2010/main" val="0"/>
              </a:ext>
            </a:extLst>
          </a:blip>
          <a:srcRect l="253" r="49841"/>
          <a:stretch/>
        </p:blipFill>
        <p:spPr>
          <a:xfrm>
            <a:off x="5472698" y="228600"/>
            <a:ext cx="2528302" cy="2642836"/>
          </a:xfrm>
          <a:prstGeom prst="rect">
            <a:avLst/>
          </a:prstGeom>
        </p:spPr>
      </p:pic>
      <p:pic>
        <p:nvPicPr>
          <p:cNvPr id="11" name="Content Placeholder 2" descr="tp.jpg"/>
          <p:cNvPicPr>
            <a:picLocks noChangeAspect="1"/>
          </p:cNvPicPr>
          <p:nvPr/>
        </p:nvPicPr>
        <p:blipFill rotWithShape="1">
          <a:blip r:embed="rId3">
            <a:extLst>
              <a:ext uri="{28A0092B-C50C-407E-A947-70E740481C1C}">
                <a14:useLocalDpi xmlns:a14="http://schemas.microsoft.com/office/drawing/2010/main" val="0"/>
              </a:ext>
            </a:extLst>
          </a:blip>
          <a:srcRect l="49065" r="-8"/>
          <a:stretch/>
        </p:blipFill>
        <p:spPr>
          <a:xfrm>
            <a:off x="5443027" y="3810000"/>
            <a:ext cx="2727181" cy="2819399"/>
          </a:xfrm>
          <a:prstGeom prst="rect">
            <a:avLst/>
          </a:prstGeom>
        </p:spPr>
      </p:pic>
      <p:sp>
        <p:nvSpPr>
          <p:cNvPr id="9" name="Rectangle 2"/>
          <p:cNvSpPr>
            <a:spLocks noChangeArrowheads="1"/>
          </p:cNvSpPr>
          <p:nvPr/>
        </p:nvSpPr>
        <p:spPr bwMode="auto">
          <a:xfrm>
            <a:off x="4953000" y="2590800"/>
            <a:ext cx="4191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err="1" smtClean="0">
                <a:solidFill>
                  <a:schemeClr val="tx2"/>
                </a:solidFill>
                <a:effectLst>
                  <a:outerShdw blurRad="50800" dist="38100" dir="8100000" algn="tr" rotWithShape="0">
                    <a:prstClr val="black">
                      <a:alpha val="40000"/>
                    </a:prstClr>
                  </a:outerShdw>
                </a:effectLst>
                <a:latin typeface="BI Frutiger BoldItalic" charset="0"/>
              </a:rPr>
              <a:t>Charakter</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Tree>
    <p:extLst>
      <p:ext uri="{BB962C8B-B14F-4D97-AF65-F5344CB8AC3E}">
        <p14:creationId xmlns:p14="http://schemas.microsoft.com/office/powerpoint/2010/main" val="270775035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 y="0"/>
            <a:ext cx="91948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2" name="Picture 1" descr="open Bible-ppt background lighte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a:spLocks noChangeArrowheads="1"/>
          </p:cNvSpPr>
          <p:nvPr/>
        </p:nvSpPr>
        <p:spPr bwMode="auto">
          <a:xfrm>
            <a:off x="0" y="1114839"/>
            <a:ext cx="9144000" cy="5590761"/>
          </a:xfrm>
          <a:prstGeom prst="rect">
            <a:avLst/>
          </a:prstGeom>
          <a:noFill/>
          <a:ln w="12700">
            <a:noFill/>
            <a:miter lim="800000"/>
            <a:headEnd type="none" w="sm" len="sm"/>
            <a:tailEnd type="none" w="sm" len="sm"/>
          </a:ln>
          <a:effectLst>
            <a:outerShdw blurRad="63500" dist="38099" dir="2700000" algn="ctr" rotWithShape="0">
              <a:schemeClr val="bg1">
                <a:alpha val="74998"/>
              </a:schemeClr>
            </a:outerShdw>
          </a:effectLst>
        </p:spPr>
        <p:txBody>
          <a:bodyPr anchor="b">
            <a:spAutoFit/>
          </a:bodyPr>
          <a:lstStyle/>
          <a:p>
            <a:pPr>
              <a:lnSpc>
                <a:spcPct val="90000"/>
              </a:lnSpc>
              <a:defRPr/>
            </a:pPr>
            <a:r>
              <a:rPr lang="en-US" sz="7200" b="1" dirty="0" smtClean="0">
                <a:latin typeface="Papyrus" charset="0"/>
              </a:rPr>
              <a:t>The Gospels</a:t>
            </a:r>
          </a:p>
          <a:p>
            <a:pPr>
              <a:lnSpc>
                <a:spcPct val="90000"/>
              </a:lnSpc>
              <a:defRPr/>
            </a:pPr>
            <a:endParaRPr lang="en-US" sz="5400" b="1" dirty="0" smtClean="0">
              <a:latin typeface="Papyrus" charset="0"/>
            </a:endParaRPr>
          </a:p>
          <a:p>
            <a:pPr>
              <a:lnSpc>
                <a:spcPct val="90000"/>
              </a:lnSpc>
              <a:defRPr/>
            </a:pPr>
            <a:r>
              <a:rPr lang="en-US" sz="5400" b="1" dirty="0" smtClean="0">
                <a:latin typeface="Papyrus" charset="0"/>
              </a:rPr>
              <a:t>Jesus</a:t>
            </a:r>
            <a:r>
              <a:rPr lang="en-US" sz="5400" b="1" smtClean="0">
                <a:latin typeface="Papyrus" charset="0"/>
              </a:rPr>
              <a:t>’ Relationship</a:t>
            </a:r>
            <a:r>
              <a:rPr lang="en-US" sz="5400" b="1" dirty="0" smtClean="0">
                <a:latin typeface="Papyrus" charset="0"/>
              </a:rPr>
              <a:t/>
            </a:r>
            <a:br>
              <a:rPr lang="en-US" sz="5400" b="1" dirty="0" smtClean="0">
                <a:latin typeface="Papyrus" charset="0"/>
              </a:rPr>
            </a:br>
            <a:r>
              <a:rPr lang="en-US" sz="5400" b="1" dirty="0" smtClean="0">
                <a:latin typeface="Papyrus" charset="0"/>
              </a:rPr>
              <a:t>With the Father</a:t>
            </a:r>
          </a:p>
          <a:p>
            <a:pPr>
              <a:lnSpc>
                <a:spcPct val="90000"/>
              </a:lnSpc>
              <a:defRPr/>
            </a:pPr>
            <a:endParaRPr lang="en-US" sz="5400" b="1" dirty="0">
              <a:latin typeface="Papyrus" charset="0"/>
            </a:endParaRPr>
          </a:p>
          <a:p>
            <a:pPr>
              <a:lnSpc>
                <a:spcPct val="90000"/>
              </a:lnSpc>
              <a:defRPr/>
            </a:pPr>
            <a:endParaRPr lang="en-US" sz="5400" b="1" dirty="0" smtClean="0">
              <a:latin typeface="Papyrus" charset="0"/>
            </a:endParaRPr>
          </a:p>
          <a:p>
            <a:pPr>
              <a:lnSpc>
                <a:spcPct val="90000"/>
              </a:lnSpc>
              <a:defRPr/>
            </a:pPr>
            <a:endParaRPr lang="en-US" sz="5400" b="1" dirty="0" smtClean="0">
              <a:latin typeface="Papyrus"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6553200" y="6245225"/>
            <a:ext cx="2133600" cy="476250"/>
          </a:xfrm>
          <a:prstGeom prst="rect">
            <a:avLst/>
          </a:prstGeom>
        </p:spPr>
        <p:txBody>
          <a:bodyPr/>
          <a:lstStyle/>
          <a:p>
            <a:pPr>
              <a:defRPr/>
            </a:pPr>
            <a:fld id="{280BA0C2-AFF0-4440-A8FB-2215FF650EFD}" type="slidenum">
              <a:rPr lang="en-US"/>
              <a:pPr>
                <a:defRPr/>
              </a:pPr>
              <a:t>20</a:t>
            </a:fld>
            <a:endParaRPr lang="en-US"/>
          </a:p>
        </p:txBody>
      </p:sp>
      <p:sp>
        <p:nvSpPr>
          <p:cNvPr id="2050" name="Rectangle 2"/>
          <p:cNvSpPr>
            <a:spLocks noGrp="1" noChangeArrowheads="1"/>
          </p:cNvSpPr>
          <p:nvPr>
            <p:ph type="ctrTitle"/>
          </p:nvPr>
        </p:nvSpPr>
        <p:spPr/>
        <p:txBody>
          <a:bodyPr/>
          <a:lstStyle/>
          <a:p>
            <a:pPr eaLnBrk="1" hangingPunct="1">
              <a:defRPr/>
            </a:pPr>
            <a:endParaRPr lang="en-US" b="1" dirty="0" smtClean="0"/>
          </a:p>
        </p:txBody>
      </p:sp>
      <p:sp>
        <p:nvSpPr>
          <p:cNvPr id="2051" name="Rectangle 3"/>
          <p:cNvSpPr>
            <a:spLocks noGrp="1" noChangeArrowheads="1"/>
          </p:cNvSpPr>
          <p:nvPr>
            <p:ph type="subTitle" idx="1"/>
          </p:nvPr>
        </p:nvSpPr>
        <p:spPr/>
        <p:txBody>
          <a:bodyPr/>
          <a:lstStyle/>
          <a:p>
            <a:pPr eaLnBrk="1" hangingPunct="1">
              <a:defRPr/>
            </a:pPr>
            <a:endParaRPr lang="en-US" dirty="0" smtClean="0"/>
          </a:p>
        </p:txBody>
      </p:sp>
      <p:sp>
        <p:nvSpPr>
          <p:cNvPr id="2" name="Rectangle 1"/>
          <p:cNvSpPr/>
          <p:nvPr/>
        </p:nvSpPr>
        <p:spPr bwMode="auto">
          <a:xfrm>
            <a:off x="0" y="0"/>
            <a:ext cx="9144000" cy="6858000"/>
          </a:xfrm>
          <a:prstGeom prst="rect">
            <a:avLst/>
          </a:prstGeom>
          <a:solidFill>
            <a:srgbClr val="00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pic>
        <p:nvPicPr>
          <p:cNvPr id="6" name="Picture 5" descr="coin-strikingSIZE216x34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5414" y="0"/>
            <a:ext cx="4306186" cy="6858000"/>
          </a:xfrm>
          <a:prstGeom prst="rect">
            <a:avLst/>
          </a:prstGeom>
        </p:spPr>
      </p:pic>
      <p:pic>
        <p:nvPicPr>
          <p:cNvPr id="10" name="Content Placeholder 2" descr="tp.jpg"/>
          <p:cNvPicPr>
            <a:picLocks noChangeAspect="1"/>
          </p:cNvPicPr>
          <p:nvPr/>
        </p:nvPicPr>
        <p:blipFill rotWithShape="1">
          <a:blip r:embed="rId3">
            <a:extLst>
              <a:ext uri="{28A0092B-C50C-407E-A947-70E740481C1C}">
                <a14:useLocalDpi xmlns:a14="http://schemas.microsoft.com/office/drawing/2010/main" val="0"/>
              </a:ext>
            </a:extLst>
          </a:blip>
          <a:srcRect l="253" r="49841"/>
          <a:stretch/>
        </p:blipFill>
        <p:spPr>
          <a:xfrm>
            <a:off x="5472698" y="228600"/>
            <a:ext cx="2528302" cy="2642836"/>
          </a:xfrm>
          <a:prstGeom prst="rect">
            <a:avLst/>
          </a:prstGeom>
        </p:spPr>
      </p:pic>
      <p:pic>
        <p:nvPicPr>
          <p:cNvPr id="11" name="Content Placeholder 2" descr="tp.jpg"/>
          <p:cNvPicPr>
            <a:picLocks noChangeAspect="1"/>
          </p:cNvPicPr>
          <p:nvPr/>
        </p:nvPicPr>
        <p:blipFill rotWithShape="1">
          <a:blip r:embed="rId3">
            <a:extLst>
              <a:ext uri="{28A0092B-C50C-407E-A947-70E740481C1C}">
                <a14:useLocalDpi xmlns:a14="http://schemas.microsoft.com/office/drawing/2010/main" val="0"/>
              </a:ext>
            </a:extLst>
          </a:blip>
          <a:srcRect l="49065" r="-8"/>
          <a:stretch/>
        </p:blipFill>
        <p:spPr>
          <a:xfrm>
            <a:off x="5443027" y="3810000"/>
            <a:ext cx="2727181" cy="2819399"/>
          </a:xfrm>
          <a:prstGeom prst="rect">
            <a:avLst/>
          </a:prstGeom>
        </p:spPr>
      </p:pic>
      <p:sp>
        <p:nvSpPr>
          <p:cNvPr id="9" name="Rectangle 2"/>
          <p:cNvSpPr>
            <a:spLocks noChangeArrowheads="1"/>
          </p:cNvSpPr>
          <p:nvPr/>
        </p:nvSpPr>
        <p:spPr bwMode="auto">
          <a:xfrm>
            <a:off x="4953000" y="2590800"/>
            <a:ext cx="4191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Character</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Tree>
    <p:extLst>
      <p:ext uri="{BB962C8B-B14F-4D97-AF65-F5344CB8AC3E}">
        <p14:creationId xmlns:p14="http://schemas.microsoft.com/office/powerpoint/2010/main" val="179942643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1 Peter 2:21-23</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21  For </a:t>
            </a:r>
            <a:r>
              <a:rPr lang="en-US" sz="3200" dirty="0">
                <a:latin typeface="Frutiger 57Cn"/>
                <a:cs typeface="Frutiger 57Cn"/>
              </a:rPr>
              <a:t>to this you were called, because Christ also suffered for us, leaving us an example, that you should follow His steps:</a:t>
            </a:r>
          </a:p>
          <a:p>
            <a:pPr algn="l"/>
            <a:r>
              <a:rPr lang="en-US" sz="3200" dirty="0">
                <a:latin typeface="Frutiger 57Cn"/>
                <a:cs typeface="Frutiger 57Cn"/>
              </a:rPr>
              <a:t> 22 </a:t>
            </a:r>
            <a:r>
              <a:rPr lang="en-US" sz="3200" dirty="0" smtClean="0">
                <a:latin typeface="Frutiger 57Cn"/>
                <a:cs typeface="Frutiger 57Cn"/>
              </a:rPr>
              <a:t> “</a:t>
            </a:r>
            <a:r>
              <a:rPr lang="en-US" sz="3200" dirty="0">
                <a:latin typeface="Frutiger 57Cn"/>
                <a:cs typeface="Frutiger 57Cn"/>
              </a:rPr>
              <a:t>Who committed no sin, Nor was deceit found in His mouth”;</a:t>
            </a:r>
          </a:p>
          <a:p>
            <a:pPr algn="l"/>
            <a:r>
              <a:rPr lang="en-US" sz="3200" dirty="0">
                <a:latin typeface="Frutiger 57Cn"/>
                <a:cs typeface="Frutiger 57Cn"/>
              </a:rPr>
              <a:t> </a:t>
            </a:r>
            <a:r>
              <a:rPr lang="en-US" sz="3200" dirty="0" smtClean="0">
                <a:latin typeface="Frutiger 57Cn"/>
                <a:cs typeface="Frutiger 57Cn"/>
              </a:rPr>
              <a:t>23  </a:t>
            </a:r>
            <a:r>
              <a:rPr lang="en-US" sz="3200" dirty="0">
                <a:latin typeface="Frutiger 57Cn"/>
                <a:cs typeface="Frutiger 57Cn"/>
              </a:rPr>
              <a:t>who, when He was reviled, did not revile in return; when He suffered, He did not threaten, but </a:t>
            </a:r>
            <a:r>
              <a:rPr lang="en-US" sz="3200" dirty="0">
                <a:solidFill>
                  <a:srgbClr val="FFCC66"/>
                </a:solidFill>
                <a:latin typeface="Frutiger 57Cn"/>
                <a:cs typeface="Frutiger 57Cn"/>
              </a:rPr>
              <a:t>committed Himself to Him who judges righteously;</a:t>
            </a:r>
            <a:r>
              <a:rPr lang="en-US" sz="3200" b="1" dirty="0">
                <a:latin typeface="Frutiger 57Cn"/>
                <a:cs typeface="Frutiger 57Cn"/>
              </a:rPr>
              <a:t> </a:t>
            </a:r>
            <a:endParaRPr lang="en-US" sz="3200" dirty="0">
              <a:latin typeface="Frutiger 57Cn"/>
              <a:cs typeface="Frutiger 57Cn"/>
            </a:endParaRPr>
          </a:p>
          <a:p>
            <a:pPr algn="l"/>
            <a:endParaRPr lang="en-US" sz="3200" dirty="0">
              <a:latin typeface="Frutiger 57Cn"/>
              <a:cs typeface="Frutiger 57Cn"/>
            </a:endParaRPr>
          </a:p>
        </p:txBody>
      </p:sp>
    </p:spTree>
    <p:extLst>
      <p:ext uri="{BB962C8B-B14F-4D97-AF65-F5344CB8AC3E}">
        <p14:creationId xmlns:p14="http://schemas.microsoft.com/office/powerpoint/2010/main" val="186843062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5:16-23</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19  </a:t>
            </a:r>
            <a:r>
              <a:rPr lang="en-US" sz="3200" dirty="0">
                <a:latin typeface="Frutiger 57Cn"/>
                <a:cs typeface="Frutiger 57Cn"/>
              </a:rPr>
              <a:t>Then Jesus answered and said to them, “Most assuredly, I say to you, the Son can do nothing of Himself, but what He sees the Father do; for whatever He does, the Son also does in like manner.</a:t>
            </a:r>
          </a:p>
          <a:p>
            <a:pPr algn="l"/>
            <a:r>
              <a:rPr lang="en-US" sz="3200" dirty="0">
                <a:latin typeface="Frutiger 57Cn"/>
                <a:cs typeface="Frutiger 57Cn"/>
              </a:rPr>
              <a:t>20  “For the Father loves the Son, and shows Him all things that He Himself does; and He will show Him greater works than these, that you may marvel.</a:t>
            </a:r>
          </a:p>
          <a:p>
            <a:pPr algn="l"/>
            <a:r>
              <a:rPr lang="en-US" sz="3200" dirty="0">
                <a:latin typeface="Frutiger 57Cn"/>
                <a:cs typeface="Frutiger 57Cn"/>
              </a:rPr>
              <a:t>21  “For as the Father raises the dead and gives life to them, even so the Son gives life to whom He will</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51757176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Isaiah 35:5-6</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5  Then </a:t>
            </a:r>
            <a:r>
              <a:rPr lang="en-US" sz="3200" dirty="0">
                <a:latin typeface="Frutiger 57Cn"/>
                <a:cs typeface="Frutiger 57Cn"/>
              </a:rPr>
              <a:t>the eyes of the blind shall be opened, </a:t>
            </a:r>
            <a:r>
              <a:rPr lang="en-US" sz="3200" dirty="0" smtClean="0">
                <a:latin typeface="Frutiger 57Cn"/>
                <a:cs typeface="Frutiger 57Cn"/>
              </a:rPr>
              <a:t>and </a:t>
            </a:r>
            <a:r>
              <a:rPr lang="en-US" sz="3200" dirty="0">
                <a:latin typeface="Frutiger 57Cn"/>
                <a:cs typeface="Frutiger 57Cn"/>
              </a:rPr>
              <a:t>the ears of the deaf shall be unstopped.</a:t>
            </a:r>
          </a:p>
          <a:p>
            <a:pPr algn="l"/>
            <a:r>
              <a:rPr lang="en-US" sz="3200" dirty="0" smtClean="0">
                <a:latin typeface="Frutiger 57Cn"/>
                <a:cs typeface="Frutiger 57Cn"/>
              </a:rPr>
              <a:t>6  Then </a:t>
            </a:r>
            <a:r>
              <a:rPr lang="en-US" sz="3200" dirty="0">
                <a:solidFill>
                  <a:srgbClr val="FFCC66"/>
                </a:solidFill>
                <a:latin typeface="Frutiger 57Cn"/>
                <a:cs typeface="Frutiger 57Cn"/>
              </a:rPr>
              <a:t>the lame shall leap like a deer, </a:t>
            </a:r>
            <a:r>
              <a:rPr lang="en-US" sz="3200" dirty="0" smtClean="0">
                <a:latin typeface="Frutiger 57Cn"/>
                <a:cs typeface="Frutiger 57Cn"/>
              </a:rPr>
              <a:t>and </a:t>
            </a:r>
            <a:r>
              <a:rPr lang="en-US" sz="3200" dirty="0">
                <a:latin typeface="Frutiger 57Cn"/>
                <a:cs typeface="Frutiger 57Cn"/>
              </a:rPr>
              <a:t>the tongue of the dumb sing</a:t>
            </a:r>
            <a:r>
              <a:rPr lang="en-US" sz="3200" dirty="0" smtClean="0">
                <a:latin typeface="Frutiger 57Cn"/>
                <a:cs typeface="Frutiger 57Cn"/>
              </a:rPr>
              <a:t>. </a:t>
            </a:r>
            <a:r>
              <a:rPr lang="en-US" sz="3200" dirty="0">
                <a:latin typeface="Frutiger 57Cn"/>
                <a:cs typeface="Frutiger 57Cn"/>
              </a:rPr>
              <a:t>For waters shall burst forth in the wilderness, </a:t>
            </a:r>
            <a:r>
              <a:rPr lang="en-US" sz="3200" dirty="0" smtClean="0">
                <a:latin typeface="Frutiger 57Cn"/>
                <a:cs typeface="Frutiger 57Cn"/>
              </a:rPr>
              <a:t>and </a:t>
            </a:r>
            <a:r>
              <a:rPr lang="en-US" sz="3200" dirty="0">
                <a:latin typeface="Frutiger 57Cn"/>
                <a:cs typeface="Frutiger 57Cn"/>
              </a:rPr>
              <a:t>streams in the desert.</a:t>
            </a:r>
          </a:p>
        </p:txBody>
      </p:sp>
    </p:spTree>
    <p:extLst>
      <p:ext uri="{BB962C8B-B14F-4D97-AF65-F5344CB8AC3E}">
        <p14:creationId xmlns:p14="http://schemas.microsoft.com/office/powerpoint/2010/main" val="270769515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5:16-23</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19  </a:t>
            </a:r>
            <a:r>
              <a:rPr lang="en-US" sz="3200" dirty="0">
                <a:latin typeface="Frutiger 57Cn"/>
                <a:cs typeface="Frutiger 57Cn"/>
              </a:rPr>
              <a:t>Then Jesus answered and said to them, “Most assuredly, I say to you, the Son can do nothing of Himself, but what He sees the Father do; for whatever He does, the Son also does in like manner.</a:t>
            </a:r>
          </a:p>
          <a:p>
            <a:pPr algn="l"/>
            <a:r>
              <a:rPr lang="en-US" sz="3200" dirty="0">
                <a:latin typeface="Frutiger 57Cn"/>
                <a:cs typeface="Frutiger 57Cn"/>
              </a:rPr>
              <a:t>20  “For the Father loves the Son, and shows Him all things that He Himself does; and He will show Him greater works than these, that you may marvel.</a:t>
            </a:r>
          </a:p>
          <a:p>
            <a:pPr algn="l"/>
            <a:r>
              <a:rPr lang="en-US" sz="3200" dirty="0">
                <a:latin typeface="Frutiger 57Cn"/>
                <a:cs typeface="Frutiger 57Cn"/>
              </a:rPr>
              <a:t>21  “For as the Father raises the dead and gives life to them, even so the Son gives life to whom He will</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337731386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10:10</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10  I </a:t>
            </a:r>
            <a:r>
              <a:rPr lang="en-US" sz="3200" dirty="0">
                <a:latin typeface="Frutiger 57Cn"/>
                <a:cs typeface="Frutiger 57Cn"/>
              </a:rPr>
              <a:t>have come that they may have life, and that they may have it more abundantly.</a:t>
            </a:r>
          </a:p>
        </p:txBody>
      </p:sp>
    </p:spTree>
    <p:extLst>
      <p:ext uri="{BB962C8B-B14F-4D97-AF65-F5344CB8AC3E}">
        <p14:creationId xmlns:p14="http://schemas.microsoft.com/office/powerpoint/2010/main" val="30497180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5:16-23</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19  </a:t>
            </a:r>
            <a:r>
              <a:rPr lang="en-US" sz="3200" dirty="0">
                <a:latin typeface="Frutiger 57Cn"/>
                <a:cs typeface="Frutiger 57Cn"/>
              </a:rPr>
              <a:t>Then Jesus answered and said to them, “Most assuredly, I say to you, the Son can do nothing of Himself, but what He sees the Father do; for whatever He does, the Son also does in like manner.</a:t>
            </a:r>
          </a:p>
          <a:p>
            <a:pPr algn="l"/>
            <a:r>
              <a:rPr lang="en-US" sz="3200" dirty="0">
                <a:latin typeface="Frutiger 57Cn"/>
                <a:cs typeface="Frutiger 57Cn"/>
              </a:rPr>
              <a:t>20  “For the Father loves the Son, and shows Him all things that He Himself does; and He will show Him greater works than these, that you may marvel.</a:t>
            </a:r>
          </a:p>
          <a:p>
            <a:pPr algn="l"/>
            <a:r>
              <a:rPr lang="en-US" sz="3200" dirty="0">
                <a:latin typeface="Frutiger 57Cn"/>
                <a:cs typeface="Frutiger 57Cn"/>
              </a:rPr>
              <a:t>21  “For as the Father raises the dead and gives life to them, even so the Son gives life to whom He will</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126358690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Deuteronomy 32:39</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39  ‘</a:t>
            </a:r>
            <a:r>
              <a:rPr lang="en-US" sz="3200" dirty="0">
                <a:latin typeface="Frutiger 57Cn"/>
                <a:cs typeface="Frutiger 57Cn"/>
              </a:rPr>
              <a:t>Now see that I, even I, am He, </a:t>
            </a:r>
            <a:r>
              <a:rPr lang="en-US" sz="3200" dirty="0" smtClean="0">
                <a:latin typeface="Frutiger 57Cn"/>
                <a:cs typeface="Frutiger 57Cn"/>
              </a:rPr>
              <a:t>and </a:t>
            </a:r>
            <a:r>
              <a:rPr lang="en-US" sz="3200" dirty="0">
                <a:latin typeface="Frutiger 57Cn"/>
                <a:cs typeface="Frutiger 57Cn"/>
              </a:rPr>
              <a:t>there is no God besides Me; I kill and </a:t>
            </a:r>
            <a:r>
              <a:rPr lang="en-US" sz="3200" dirty="0">
                <a:solidFill>
                  <a:srgbClr val="FFCC66"/>
                </a:solidFill>
                <a:latin typeface="Frutiger 57Cn"/>
                <a:cs typeface="Frutiger 57Cn"/>
              </a:rPr>
              <a:t>I make alive; </a:t>
            </a:r>
            <a:r>
              <a:rPr lang="en-US" sz="3200" dirty="0">
                <a:latin typeface="Frutiger 57Cn"/>
                <a:cs typeface="Frutiger 57Cn"/>
              </a:rPr>
              <a:t>I wound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and </a:t>
            </a:r>
            <a:r>
              <a:rPr lang="en-US" sz="3200" dirty="0">
                <a:latin typeface="Frutiger 57Cn"/>
                <a:cs typeface="Frutiger 57Cn"/>
              </a:rPr>
              <a:t>I heal; </a:t>
            </a:r>
            <a:r>
              <a:rPr lang="en-US" sz="3200" dirty="0" smtClean="0">
                <a:latin typeface="Frutiger 57Cn"/>
                <a:cs typeface="Frutiger 57Cn"/>
              </a:rPr>
              <a:t>nor </a:t>
            </a:r>
            <a:r>
              <a:rPr lang="en-US" sz="3200" dirty="0">
                <a:latin typeface="Frutiger 57Cn"/>
                <a:cs typeface="Frutiger 57Cn"/>
              </a:rPr>
              <a:t>is there any who can deliver from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My </a:t>
            </a:r>
            <a:r>
              <a:rPr lang="en-US" sz="3200" dirty="0">
                <a:latin typeface="Frutiger 57Cn"/>
                <a:cs typeface="Frutiger 57Cn"/>
              </a:rPr>
              <a:t>hand.</a:t>
            </a:r>
          </a:p>
        </p:txBody>
      </p:sp>
    </p:spTree>
    <p:extLst>
      <p:ext uri="{BB962C8B-B14F-4D97-AF65-F5344CB8AC3E}">
        <p14:creationId xmlns:p14="http://schemas.microsoft.com/office/powerpoint/2010/main" val="211464720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6553200" y="6245225"/>
            <a:ext cx="2133600" cy="476250"/>
          </a:xfrm>
          <a:prstGeom prst="rect">
            <a:avLst/>
          </a:prstGeom>
        </p:spPr>
        <p:txBody>
          <a:bodyPr/>
          <a:lstStyle/>
          <a:p>
            <a:pPr>
              <a:defRPr/>
            </a:pPr>
            <a:fld id="{280BA0C2-AFF0-4440-A8FB-2215FF650EFD}" type="slidenum">
              <a:rPr lang="en-US"/>
              <a:pPr>
                <a:defRPr/>
              </a:pPr>
              <a:t>28</a:t>
            </a:fld>
            <a:endParaRPr lang="en-US"/>
          </a:p>
        </p:txBody>
      </p:sp>
      <p:sp>
        <p:nvSpPr>
          <p:cNvPr id="2050" name="Rectangle 2"/>
          <p:cNvSpPr>
            <a:spLocks noGrp="1" noChangeArrowheads="1"/>
          </p:cNvSpPr>
          <p:nvPr>
            <p:ph type="ctrTitle"/>
          </p:nvPr>
        </p:nvSpPr>
        <p:spPr/>
        <p:txBody>
          <a:bodyPr/>
          <a:lstStyle/>
          <a:p>
            <a:pPr eaLnBrk="1" hangingPunct="1">
              <a:defRPr/>
            </a:pPr>
            <a:endParaRPr lang="en-US" b="1" dirty="0" smtClean="0"/>
          </a:p>
        </p:txBody>
      </p:sp>
      <p:sp>
        <p:nvSpPr>
          <p:cNvPr id="2051" name="Rectangle 3"/>
          <p:cNvSpPr>
            <a:spLocks noGrp="1" noChangeArrowheads="1"/>
          </p:cNvSpPr>
          <p:nvPr>
            <p:ph type="subTitle" idx="1"/>
          </p:nvPr>
        </p:nvSpPr>
        <p:spPr/>
        <p:txBody>
          <a:bodyPr/>
          <a:lstStyle/>
          <a:p>
            <a:pPr eaLnBrk="1" hangingPunct="1">
              <a:defRPr/>
            </a:pPr>
            <a:endParaRPr lang="en-US" dirty="0" smtClean="0"/>
          </a:p>
        </p:txBody>
      </p:sp>
      <p:sp>
        <p:nvSpPr>
          <p:cNvPr id="2" name="Rectangle 1"/>
          <p:cNvSpPr/>
          <p:nvPr/>
        </p:nvSpPr>
        <p:spPr bwMode="auto">
          <a:xfrm>
            <a:off x="0" y="0"/>
            <a:ext cx="9144000" cy="6858000"/>
          </a:xfrm>
          <a:prstGeom prst="rect">
            <a:avLst/>
          </a:prstGeom>
          <a:solidFill>
            <a:srgbClr val="00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pic>
        <p:nvPicPr>
          <p:cNvPr id="3" name="Picture 2" descr="heic1403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0538103" cy="6858000"/>
          </a:xfrm>
          <a:prstGeom prst="rect">
            <a:avLst/>
          </a:prstGeom>
        </p:spPr>
      </p:pic>
    </p:spTree>
    <p:extLst>
      <p:ext uri="{BB962C8B-B14F-4D97-AF65-F5344CB8AC3E}">
        <p14:creationId xmlns:p14="http://schemas.microsoft.com/office/powerpoint/2010/main" val="240751846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6553200" y="6245225"/>
            <a:ext cx="2133600" cy="476250"/>
          </a:xfrm>
          <a:prstGeom prst="rect">
            <a:avLst/>
          </a:prstGeom>
        </p:spPr>
        <p:txBody>
          <a:bodyPr/>
          <a:lstStyle/>
          <a:p>
            <a:pPr>
              <a:defRPr/>
            </a:pPr>
            <a:fld id="{280BA0C2-AFF0-4440-A8FB-2215FF650EFD}" type="slidenum">
              <a:rPr lang="en-US"/>
              <a:pPr>
                <a:defRPr/>
              </a:pPr>
              <a:t>29</a:t>
            </a:fld>
            <a:endParaRPr lang="en-US"/>
          </a:p>
        </p:txBody>
      </p:sp>
      <p:sp>
        <p:nvSpPr>
          <p:cNvPr id="2050" name="Rectangle 2"/>
          <p:cNvSpPr>
            <a:spLocks noGrp="1" noChangeArrowheads="1"/>
          </p:cNvSpPr>
          <p:nvPr>
            <p:ph type="ctrTitle"/>
          </p:nvPr>
        </p:nvSpPr>
        <p:spPr/>
        <p:txBody>
          <a:bodyPr/>
          <a:lstStyle/>
          <a:p>
            <a:pPr eaLnBrk="1" hangingPunct="1">
              <a:defRPr/>
            </a:pPr>
            <a:endParaRPr lang="en-US" b="1" dirty="0" smtClean="0"/>
          </a:p>
        </p:txBody>
      </p:sp>
      <p:sp>
        <p:nvSpPr>
          <p:cNvPr id="2051" name="Rectangle 3"/>
          <p:cNvSpPr>
            <a:spLocks noGrp="1" noChangeArrowheads="1"/>
          </p:cNvSpPr>
          <p:nvPr>
            <p:ph type="subTitle" idx="1"/>
          </p:nvPr>
        </p:nvSpPr>
        <p:spPr/>
        <p:txBody>
          <a:bodyPr/>
          <a:lstStyle/>
          <a:p>
            <a:pPr eaLnBrk="1" hangingPunct="1">
              <a:defRPr/>
            </a:pPr>
            <a:endParaRPr lang="en-US" dirty="0" smtClean="0"/>
          </a:p>
        </p:txBody>
      </p:sp>
      <p:sp>
        <p:nvSpPr>
          <p:cNvPr id="2" name="Rectangle 1"/>
          <p:cNvSpPr/>
          <p:nvPr/>
        </p:nvSpPr>
        <p:spPr bwMode="auto">
          <a:xfrm>
            <a:off x="0" y="0"/>
            <a:ext cx="9144000" cy="6858000"/>
          </a:xfrm>
          <a:prstGeom prst="rect">
            <a:avLst/>
          </a:prstGeom>
          <a:solidFill>
            <a:srgbClr val="00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pic>
        <p:nvPicPr>
          <p:cNvPr id="3" name="Picture 2" descr="eagle_kpno_5477 croppe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0" y="0"/>
            <a:ext cx="12192000" cy="6858000"/>
          </a:xfrm>
          <a:prstGeom prst="rect">
            <a:avLst/>
          </a:prstGeom>
        </p:spPr>
      </p:pic>
    </p:spTree>
    <p:extLst>
      <p:ext uri="{BB962C8B-B14F-4D97-AF65-F5344CB8AC3E}">
        <p14:creationId xmlns:p14="http://schemas.microsoft.com/office/powerpoint/2010/main" val="56454800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5:16-23</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16  For this reason the Jews persecuted Jesus, and sought to kill Him, because He had done these things on the Sabbath.</a:t>
            </a:r>
          </a:p>
          <a:p>
            <a:pPr algn="l"/>
            <a:r>
              <a:rPr lang="en-US" sz="3200" dirty="0">
                <a:latin typeface="Frutiger 57Cn"/>
                <a:cs typeface="Frutiger 57Cn"/>
              </a:rPr>
              <a:t>17  But Jesus answered them, “My Father has been working until now, and I have been working.”</a:t>
            </a:r>
          </a:p>
          <a:p>
            <a:pPr algn="l"/>
            <a:r>
              <a:rPr lang="en-US" sz="3200" dirty="0">
                <a:latin typeface="Frutiger 57Cn"/>
                <a:cs typeface="Frutiger 57Cn"/>
              </a:rPr>
              <a:t>18  Therefore the Jews sought all the more to kill Him, because He not only broke the Sabbath, but also said that God was His Father, making Himself equal with God</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160438350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6553200" y="6245225"/>
            <a:ext cx="2133600" cy="476250"/>
          </a:xfrm>
          <a:prstGeom prst="rect">
            <a:avLst/>
          </a:prstGeom>
        </p:spPr>
        <p:txBody>
          <a:bodyPr/>
          <a:lstStyle/>
          <a:p>
            <a:pPr>
              <a:defRPr/>
            </a:pPr>
            <a:fld id="{280BA0C2-AFF0-4440-A8FB-2215FF650EFD}" type="slidenum">
              <a:rPr lang="en-US"/>
              <a:pPr>
                <a:defRPr/>
              </a:pPr>
              <a:t>30</a:t>
            </a:fld>
            <a:endParaRPr lang="en-US"/>
          </a:p>
        </p:txBody>
      </p:sp>
      <p:sp>
        <p:nvSpPr>
          <p:cNvPr id="2050" name="Rectangle 2"/>
          <p:cNvSpPr>
            <a:spLocks noGrp="1" noChangeArrowheads="1"/>
          </p:cNvSpPr>
          <p:nvPr>
            <p:ph type="ctrTitle"/>
          </p:nvPr>
        </p:nvSpPr>
        <p:spPr/>
        <p:txBody>
          <a:bodyPr/>
          <a:lstStyle/>
          <a:p>
            <a:pPr eaLnBrk="1" hangingPunct="1">
              <a:defRPr/>
            </a:pPr>
            <a:endParaRPr lang="en-US" b="1" dirty="0" smtClean="0"/>
          </a:p>
        </p:txBody>
      </p:sp>
      <p:sp>
        <p:nvSpPr>
          <p:cNvPr id="2051" name="Rectangle 3"/>
          <p:cNvSpPr>
            <a:spLocks noGrp="1" noChangeArrowheads="1"/>
          </p:cNvSpPr>
          <p:nvPr>
            <p:ph type="subTitle" idx="1"/>
          </p:nvPr>
        </p:nvSpPr>
        <p:spPr/>
        <p:txBody>
          <a:bodyPr/>
          <a:lstStyle/>
          <a:p>
            <a:pPr eaLnBrk="1" hangingPunct="1">
              <a:defRPr/>
            </a:pPr>
            <a:endParaRPr lang="en-US" dirty="0" smtClean="0"/>
          </a:p>
        </p:txBody>
      </p:sp>
      <p:sp>
        <p:nvSpPr>
          <p:cNvPr id="2" name="Rectangle 1"/>
          <p:cNvSpPr/>
          <p:nvPr/>
        </p:nvSpPr>
        <p:spPr bwMode="auto">
          <a:xfrm>
            <a:off x="0" y="0"/>
            <a:ext cx="9144000" cy="6858000"/>
          </a:xfrm>
          <a:prstGeom prst="rect">
            <a:avLst/>
          </a:prstGeom>
          <a:solidFill>
            <a:srgbClr val="00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pic>
        <p:nvPicPr>
          <p:cNvPr id="5" name="Picture 4" descr="filament_sdo_96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0567705" cy="6858000"/>
          </a:xfrm>
          <a:prstGeom prst="rect">
            <a:avLst/>
          </a:prstGeom>
        </p:spPr>
      </p:pic>
    </p:spTree>
    <p:extLst>
      <p:ext uri="{BB962C8B-B14F-4D97-AF65-F5344CB8AC3E}">
        <p14:creationId xmlns:p14="http://schemas.microsoft.com/office/powerpoint/2010/main" val="112314403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5:16-23</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5016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22  “</a:t>
            </a:r>
            <a:r>
              <a:rPr lang="en-US" sz="3200" dirty="0">
                <a:latin typeface="Frutiger 57Cn"/>
                <a:cs typeface="Frutiger 57Cn"/>
              </a:rPr>
              <a:t>For the Father judges no one, but has committed all judgment to the Son,</a:t>
            </a:r>
          </a:p>
          <a:p>
            <a:pPr algn="l"/>
            <a:r>
              <a:rPr lang="en-US" sz="3200" dirty="0" smtClean="0">
                <a:latin typeface="Frutiger 57Cn"/>
                <a:cs typeface="Frutiger 57Cn"/>
              </a:rPr>
              <a:t>23  </a:t>
            </a:r>
            <a:r>
              <a:rPr lang="en-US" sz="3200" dirty="0">
                <a:latin typeface="Frutiger 57Cn"/>
                <a:cs typeface="Frutiger 57Cn"/>
              </a:rPr>
              <a:t>“that all should honor the Son just as they honor the Father. He who does not honor the Son does not honor the Father who sent Him.</a:t>
            </a:r>
          </a:p>
          <a:p>
            <a:pPr algn="l"/>
            <a:r>
              <a:rPr lang="en-US" sz="3200" dirty="0" smtClean="0">
                <a:latin typeface="Frutiger 57Cn"/>
                <a:cs typeface="Frutiger 57Cn"/>
              </a:rPr>
              <a:t>24  “</a:t>
            </a:r>
            <a:r>
              <a:rPr lang="en-US" sz="3200" dirty="0">
                <a:latin typeface="Frutiger 57Cn"/>
                <a:cs typeface="Frutiger 57Cn"/>
              </a:rPr>
              <a:t>Most assuredly, I say to you, he who hears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My </a:t>
            </a:r>
            <a:r>
              <a:rPr lang="en-US" sz="3200" dirty="0">
                <a:latin typeface="Frutiger 57Cn"/>
                <a:cs typeface="Frutiger 57Cn"/>
              </a:rPr>
              <a:t>word and believes in Him who sent Me has everlasting life, and shall not come into judgment, but has passed from death into life.</a:t>
            </a:r>
          </a:p>
          <a:p>
            <a:pPr algn="l"/>
            <a:endParaRPr lang="en-US" sz="3200" dirty="0">
              <a:latin typeface="Frutiger 57Cn"/>
              <a:cs typeface="Frutiger 57Cn"/>
            </a:endParaRPr>
          </a:p>
        </p:txBody>
      </p:sp>
    </p:spTree>
    <p:extLst>
      <p:ext uri="{BB962C8B-B14F-4D97-AF65-F5344CB8AC3E}">
        <p14:creationId xmlns:p14="http://schemas.microsoft.com/office/powerpoint/2010/main" val="418976347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Psalm 28:8</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001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8  Arise</a:t>
            </a:r>
            <a:r>
              <a:rPr lang="en-US" sz="3200" dirty="0">
                <a:latin typeface="Frutiger 57Cn"/>
                <a:cs typeface="Frutiger 57Cn"/>
              </a:rPr>
              <a:t>, O God, </a:t>
            </a:r>
            <a:r>
              <a:rPr lang="en-US" sz="3200" dirty="0">
                <a:solidFill>
                  <a:srgbClr val="FFCC66"/>
                </a:solidFill>
                <a:latin typeface="Frutiger 57Cn"/>
                <a:cs typeface="Frutiger 57Cn"/>
              </a:rPr>
              <a:t>judge the earth; </a:t>
            </a:r>
            <a:r>
              <a:rPr lang="en-US" sz="3200" dirty="0" smtClean="0">
                <a:latin typeface="Frutiger 57Cn"/>
                <a:cs typeface="Frutiger 57Cn"/>
              </a:rPr>
              <a:t>for </a:t>
            </a:r>
            <a:r>
              <a:rPr lang="en-US" sz="3200" dirty="0">
                <a:latin typeface="Frutiger 57Cn"/>
                <a:cs typeface="Frutiger 57Cn"/>
              </a:rPr>
              <a:t>You shall inherit all nations.</a:t>
            </a:r>
          </a:p>
        </p:txBody>
      </p:sp>
      <p:sp>
        <p:nvSpPr>
          <p:cNvPr id="5" name="Rectangle 2"/>
          <p:cNvSpPr>
            <a:spLocks noChangeArrowheads="1"/>
          </p:cNvSpPr>
          <p:nvPr/>
        </p:nvSpPr>
        <p:spPr bwMode="auto">
          <a:xfrm>
            <a:off x="0" y="4015165"/>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Joel 3:2</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6" name="Text Box 3"/>
          <p:cNvSpPr txBox="1">
            <a:spLocks noChangeArrowheads="1"/>
          </p:cNvSpPr>
          <p:nvPr/>
        </p:nvSpPr>
        <p:spPr bwMode="auto">
          <a:xfrm>
            <a:off x="762000" y="5135940"/>
            <a:ext cx="8001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2  Let </a:t>
            </a:r>
            <a:r>
              <a:rPr lang="en-US" sz="3200" dirty="0">
                <a:latin typeface="Frutiger 57Cn"/>
                <a:cs typeface="Frutiger 57Cn"/>
              </a:rPr>
              <a:t>the nations be wakened, and come up to the Valley of Jehoshaphat; </a:t>
            </a:r>
            <a:r>
              <a:rPr lang="en-US" sz="3200" dirty="0" smtClean="0">
                <a:solidFill>
                  <a:srgbClr val="FFFFCC"/>
                </a:solidFill>
                <a:latin typeface="Frutiger 57Cn"/>
                <a:cs typeface="Frutiger 57Cn"/>
              </a:rPr>
              <a:t>for </a:t>
            </a:r>
            <a:r>
              <a:rPr lang="en-US" sz="3200" dirty="0">
                <a:solidFill>
                  <a:srgbClr val="FFFFCC"/>
                </a:solidFill>
                <a:latin typeface="Frutiger 57Cn"/>
                <a:cs typeface="Frutiger 57Cn"/>
              </a:rPr>
              <a:t>there </a:t>
            </a:r>
            <a:r>
              <a:rPr lang="en-US" sz="3200" dirty="0">
                <a:solidFill>
                  <a:srgbClr val="FFCC66"/>
                </a:solidFill>
                <a:latin typeface="Frutiger 57Cn"/>
                <a:cs typeface="Frutiger 57Cn"/>
              </a:rPr>
              <a:t>I will sit to judge all the surrounding nations.</a:t>
            </a:r>
          </a:p>
        </p:txBody>
      </p:sp>
      <p:sp>
        <p:nvSpPr>
          <p:cNvPr id="7" name="Rectangle 2"/>
          <p:cNvSpPr>
            <a:spLocks noChangeArrowheads="1"/>
          </p:cNvSpPr>
          <p:nvPr/>
        </p:nvSpPr>
        <p:spPr bwMode="auto">
          <a:xfrm>
            <a:off x="0" y="2069207"/>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Isaiah 66:16</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8" name="Text Box 3"/>
          <p:cNvSpPr txBox="1">
            <a:spLocks noChangeArrowheads="1"/>
          </p:cNvSpPr>
          <p:nvPr/>
        </p:nvSpPr>
        <p:spPr bwMode="auto">
          <a:xfrm>
            <a:off x="762000" y="3189982"/>
            <a:ext cx="8001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16  For </a:t>
            </a:r>
            <a:r>
              <a:rPr lang="en-US" sz="3200" dirty="0">
                <a:latin typeface="Frutiger 57Cn"/>
                <a:cs typeface="Frutiger 57Cn"/>
              </a:rPr>
              <a:t>by fire and by His sword </a:t>
            </a:r>
            <a:r>
              <a:rPr lang="en-US" sz="3200" dirty="0" smtClean="0">
                <a:solidFill>
                  <a:srgbClr val="FFCC66"/>
                </a:solidFill>
                <a:latin typeface="Frutiger 57Cn"/>
                <a:cs typeface="Frutiger 57Cn"/>
              </a:rPr>
              <a:t>the </a:t>
            </a:r>
            <a:r>
              <a:rPr lang="en-US" sz="3200" dirty="0">
                <a:solidFill>
                  <a:srgbClr val="FFCC66"/>
                </a:solidFill>
                <a:latin typeface="Frutiger 57Cn"/>
                <a:cs typeface="Frutiger 57Cn"/>
              </a:rPr>
              <a:t>LORD will judge all </a:t>
            </a:r>
            <a:r>
              <a:rPr lang="en-US" sz="3200" dirty="0" smtClean="0">
                <a:solidFill>
                  <a:srgbClr val="FFCC66"/>
                </a:solidFill>
                <a:latin typeface="Frutiger 57Cn"/>
                <a:cs typeface="Frutiger 57Cn"/>
              </a:rPr>
              <a:t>flesh . . .</a:t>
            </a:r>
            <a:endParaRPr lang="en-US" sz="3200" dirty="0">
              <a:solidFill>
                <a:srgbClr val="FFCC66"/>
              </a:solidFill>
              <a:latin typeface="Frutiger 57Cn"/>
              <a:cs typeface="Frutiger 57Cn"/>
            </a:endParaRPr>
          </a:p>
        </p:txBody>
      </p:sp>
    </p:spTree>
    <p:extLst>
      <p:ext uri="{BB962C8B-B14F-4D97-AF65-F5344CB8AC3E}">
        <p14:creationId xmlns:p14="http://schemas.microsoft.com/office/powerpoint/2010/main" val="231039220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5:16-23</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5016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22  “</a:t>
            </a:r>
            <a:r>
              <a:rPr lang="en-US" sz="3200" dirty="0">
                <a:latin typeface="Frutiger 57Cn"/>
                <a:cs typeface="Frutiger 57Cn"/>
              </a:rPr>
              <a:t>For the Father judges no one, but has committed all judgment to the Son,</a:t>
            </a:r>
          </a:p>
          <a:p>
            <a:pPr algn="l"/>
            <a:r>
              <a:rPr lang="en-US" sz="3200" dirty="0" smtClean="0">
                <a:latin typeface="Frutiger 57Cn"/>
                <a:cs typeface="Frutiger 57Cn"/>
              </a:rPr>
              <a:t>23  </a:t>
            </a:r>
            <a:r>
              <a:rPr lang="en-US" sz="3200" dirty="0">
                <a:latin typeface="Frutiger 57Cn"/>
                <a:cs typeface="Frutiger 57Cn"/>
              </a:rPr>
              <a:t>“that all should honor the Son just as they honor the Father. He who does not honor the Son does not honor the Father who sent Him.</a:t>
            </a:r>
          </a:p>
          <a:p>
            <a:pPr algn="l"/>
            <a:r>
              <a:rPr lang="en-US" sz="3200" dirty="0" smtClean="0">
                <a:latin typeface="Frutiger 57Cn"/>
                <a:cs typeface="Frutiger 57Cn"/>
              </a:rPr>
              <a:t>24  “</a:t>
            </a:r>
            <a:r>
              <a:rPr lang="en-US" sz="3200" dirty="0">
                <a:latin typeface="Frutiger 57Cn"/>
                <a:cs typeface="Frutiger 57Cn"/>
              </a:rPr>
              <a:t>Most assuredly, I say to you, he who hears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My </a:t>
            </a:r>
            <a:r>
              <a:rPr lang="en-US" sz="3200" dirty="0">
                <a:latin typeface="Frutiger 57Cn"/>
                <a:cs typeface="Frutiger 57Cn"/>
              </a:rPr>
              <a:t>word and believes in Him who sent Me has everlasting life, and shall not come into judgment, but has passed from death into life.</a:t>
            </a:r>
          </a:p>
          <a:p>
            <a:pPr algn="l"/>
            <a:endParaRPr lang="en-US" sz="3200" dirty="0">
              <a:latin typeface="Frutiger 57Cn"/>
              <a:cs typeface="Frutiger 57Cn"/>
            </a:endParaRPr>
          </a:p>
        </p:txBody>
      </p:sp>
    </p:spTree>
    <p:extLst>
      <p:ext uri="{BB962C8B-B14F-4D97-AF65-F5344CB8AC3E}">
        <p14:creationId xmlns:p14="http://schemas.microsoft.com/office/powerpoint/2010/main" val="335852863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Hebrews 4:15</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15  For </a:t>
            </a:r>
            <a:r>
              <a:rPr lang="en-US" sz="3200" dirty="0">
                <a:latin typeface="Frutiger 57Cn"/>
                <a:cs typeface="Frutiger 57Cn"/>
              </a:rPr>
              <a:t>we do not have a High Priest who cannot sympathize with our weaknesses, but was in all points tempted as we are, yet without sin.</a:t>
            </a:r>
          </a:p>
          <a:p>
            <a:pPr algn="l"/>
            <a:r>
              <a:rPr lang="en-US" sz="3200" dirty="0">
                <a:latin typeface="Frutiger 57Cn"/>
                <a:cs typeface="Frutiger 57Cn"/>
              </a:rPr>
              <a:t> </a:t>
            </a:r>
          </a:p>
          <a:p>
            <a:r>
              <a:rPr lang="en-US" sz="3200" b="1" dirty="0"/>
              <a:t> </a:t>
            </a:r>
            <a:endParaRPr lang="en-US" sz="3200" dirty="0"/>
          </a:p>
          <a:p>
            <a:pPr algn="l"/>
            <a:endParaRPr lang="en-US" sz="3200" dirty="0">
              <a:latin typeface="Frutiger 57Cn"/>
              <a:cs typeface="Frutiger 57Cn"/>
            </a:endParaRPr>
          </a:p>
        </p:txBody>
      </p:sp>
      <p:sp>
        <p:nvSpPr>
          <p:cNvPr id="5" name="Rectangle 2"/>
          <p:cNvSpPr>
            <a:spLocks noChangeArrowheads="1"/>
          </p:cNvSpPr>
          <p:nvPr/>
        </p:nvSpPr>
        <p:spPr bwMode="auto">
          <a:xfrm>
            <a:off x="0" y="2514600"/>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Hebrews 2:17-18</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6" name="Text Box 3"/>
          <p:cNvSpPr txBox="1">
            <a:spLocks noChangeArrowheads="1"/>
          </p:cNvSpPr>
          <p:nvPr/>
        </p:nvSpPr>
        <p:spPr bwMode="auto">
          <a:xfrm>
            <a:off x="762000" y="3635375"/>
            <a:ext cx="82296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17  Therefore, in all things He had to be made like His brethren, that He might be a merciful and faithful High Priest in things pertaining to God,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to </a:t>
            </a:r>
            <a:r>
              <a:rPr lang="en-US" sz="3200" dirty="0">
                <a:latin typeface="Frutiger 57Cn"/>
                <a:cs typeface="Frutiger 57Cn"/>
              </a:rPr>
              <a:t>make propitiation for the sins of the people.</a:t>
            </a:r>
          </a:p>
          <a:p>
            <a:pPr algn="l"/>
            <a:r>
              <a:rPr lang="en-US" sz="3200" dirty="0">
                <a:latin typeface="Frutiger 57Cn"/>
                <a:cs typeface="Frutiger 57Cn"/>
              </a:rPr>
              <a:t>18  For in that He Himself has suffered, being tempted, He is able to aid those who are tempted.</a:t>
            </a:r>
          </a:p>
        </p:txBody>
      </p:sp>
    </p:spTree>
    <p:extLst>
      <p:ext uri="{BB962C8B-B14F-4D97-AF65-F5344CB8AC3E}">
        <p14:creationId xmlns:p14="http://schemas.microsoft.com/office/powerpoint/2010/main" val="280369834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5:</a:t>
            </a:r>
            <a:r>
              <a:rPr lang="en-US" sz="4400" b="1" smtClean="0">
                <a:solidFill>
                  <a:schemeClr val="tx2"/>
                </a:solidFill>
                <a:effectLst>
                  <a:outerShdw blurRad="50800" dist="38100" dir="8100000" algn="tr" rotWithShape="0">
                    <a:prstClr val="black">
                      <a:alpha val="40000"/>
                    </a:prstClr>
                  </a:outerShdw>
                </a:effectLst>
                <a:latin typeface="BI Frutiger BoldItalic" charset="0"/>
              </a:rPr>
              <a:t>16-23</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22  “</a:t>
            </a:r>
            <a:r>
              <a:rPr lang="en-US" sz="3200" dirty="0">
                <a:latin typeface="Frutiger 57Cn"/>
                <a:cs typeface="Frutiger 57Cn"/>
              </a:rPr>
              <a:t>For the Father judges no one, but has committed all judgment to the Son,</a:t>
            </a:r>
          </a:p>
          <a:p>
            <a:pPr algn="l"/>
            <a:r>
              <a:rPr lang="en-US" sz="3200" dirty="0" smtClean="0">
                <a:latin typeface="Frutiger 57Cn"/>
                <a:cs typeface="Frutiger 57Cn"/>
              </a:rPr>
              <a:t>23  “</a:t>
            </a:r>
            <a:r>
              <a:rPr lang="en-US" sz="3200" dirty="0">
                <a:latin typeface="Frutiger 57Cn"/>
                <a:cs typeface="Frutiger 57Cn"/>
              </a:rPr>
              <a:t>that all should honor the Son just as they honor the Father. He who does not honor the Son does not honor the Father who sent Him.</a:t>
            </a:r>
          </a:p>
          <a:p>
            <a:pPr algn="l"/>
            <a:endParaRPr lang="en-US" sz="3200" dirty="0">
              <a:latin typeface="Frutiger 57Cn"/>
              <a:cs typeface="Frutiger 57Cn"/>
            </a:endParaRPr>
          </a:p>
        </p:txBody>
      </p:sp>
    </p:spTree>
    <p:extLst>
      <p:ext uri="{BB962C8B-B14F-4D97-AF65-F5344CB8AC3E}">
        <p14:creationId xmlns:p14="http://schemas.microsoft.com/office/powerpoint/2010/main" val="232886437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384739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36937" y="-9702"/>
            <a:ext cx="9144000" cy="685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Times New Roman" charset="0"/>
            </a:endParaRPr>
          </a:p>
        </p:txBody>
      </p:sp>
    </p:spTree>
    <p:extLst>
      <p:ext uri="{BB962C8B-B14F-4D97-AF65-F5344CB8AC3E}">
        <p14:creationId xmlns:p14="http://schemas.microsoft.com/office/powerpoint/2010/main" val="235708323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5:16-47</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42442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16  For this reason the Jews persecuted Jesus, and sought to kill Him, because He had done these things on the Sabbath.</a:t>
            </a:r>
          </a:p>
          <a:p>
            <a:pPr algn="l"/>
            <a:r>
              <a:rPr lang="en-US" sz="3200" dirty="0">
                <a:latin typeface="Frutiger 57Cn"/>
                <a:cs typeface="Frutiger 57Cn"/>
              </a:rPr>
              <a:t>17  But Jesus answered them, “My Father has been working until now, and I have been working.”</a:t>
            </a:r>
          </a:p>
          <a:p>
            <a:pPr algn="l"/>
            <a:r>
              <a:rPr lang="en-US" sz="3200" dirty="0">
                <a:latin typeface="Frutiger 57Cn"/>
                <a:cs typeface="Frutiger 57Cn"/>
              </a:rPr>
              <a:t>18  Therefore the Jews sought all the more to kill Him, because He not only broke the Sabbath, but also said that God was His Father, making Himself equal with God.</a:t>
            </a:r>
          </a:p>
          <a:p>
            <a:pPr algn="l"/>
            <a:r>
              <a:rPr lang="en-US" sz="3200" dirty="0">
                <a:latin typeface="Frutiger 57Cn"/>
                <a:cs typeface="Frutiger 57Cn"/>
              </a:rPr>
              <a:t>19  Then Jesus answered and said to them, “Most assuredly, I say to you, the Son can do nothing of Himself, but what He sees the Father do; for whatever He does, the Son also does in like manner.</a:t>
            </a:r>
          </a:p>
          <a:p>
            <a:pPr algn="l"/>
            <a:r>
              <a:rPr lang="en-US" sz="3200" dirty="0">
                <a:latin typeface="Frutiger 57Cn"/>
                <a:cs typeface="Frutiger 57Cn"/>
              </a:rPr>
              <a:t>20  “For the Father loves the Son, and shows Him all things that He Himself does; and He will show Him greater works than these, that you may marvel.</a:t>
            </a:r>
          </a:p>
          <a:p>
            <a:pPr algn="l"/>
            <a:r>
              <a:rPr lang="en-US" sz="3200" dirty="0">
                <a:latin typeface="Frutiger 57Cn"/>
                <a:cs typeface="Frutiger 57Cn"/>
              </a:rPr>
              <a:t>21  “For as the Father raises the dead and gives life to them, even so the Son gives life to whom He will.</a:t>
            </a:r>
          </a:p>
          <a:p>
            <a:pPr algn="l"/>
            <a:r>
              <a:rPr lang="en-US" sz="3200" dirty="0">
                <a:latin typeface="Frutiger 57Cn"/>
                <a:cs typeface="Frutiger 57Cn"/>
              </a:rPr>
              <a:t>22  “For the Father judges no one, but has committed all judgment to the Son,</a:t>
            </a:r>
          </a:p>
          <a:p>
            <a:pPr algn="l"/>
            <a:r>
              <a:rPr lang="en-US" sz="3200" dirty="0">
                <a:latin typeface="Frutiger 57Cn"/>
                <a:cs typeface="Frutiger 57Cn"/>
              </a:rPr>
              <a:t>judgment also, because He is the Son of Man.</a:t>
            </a:r>
          </a:p>
          <a:p>
            <a:pPr algn="l"/>
            <a:r>
              <a:rPr lang="en-US" sz="3200" dirty="0">
                <a:latin typeface="Frutiger 57Cn"/>
                <a:cs typeface="Frutiger 57Cn"/>
              </a:rPr>
              <a:t>23  “that all should honor the Son just as they honor the Father. He who does not honor the Son does not honor the Father who sent Him.</a:t>
            </a:r>
          </a:p>
          <a:p>
            <a:pPr algn="l"/>
            <a:r>
              <a:rPr lang="en-US" sz="3200" dirty="0">
                <a:latin typeface="Frutiger 57Cn"/>
                <a:cs typeface="Frutiger 57Cn"/>
              </a:rPr>
              <a:t>24  “Most assuredly, I say to you, he who hears My word and believes in Him who sent Me has everlasting life, and shall not come into judgment, but has passed from death into life.</a:t>
            </a:r>
          </a:p>
          <a:p>
            <a:pPr algn="l"/>
            <a:r>
              <a:rPr lang="en-US" sz="3200" dirty="0">
                <a:latin typeface="Frutiger 57Cn"/>
                <a:cs typeface="Frutiger 57Cn"/>
              </a:rPr>
              <a:t>25  “Most assuredly, I say to you, the hour is coming, and now is, when the dead will hear the voice of the Son of God; and those who hear will live.</a:t>
            </a:r>
          </a:p>
          <a:p>
            <a:pPr algn="l"/>
            <a:r>
              <a:rPr lang="en-US" sz="3200" dirty="0">
                <a:latin typeface="Frutiger 57Cn"/>
                <a:cs typeface="Frutiger 57Cn"/>
              </a:rPr>
              <a:t>26  “For as the Father has life in Himself, so He has granted the Son to have life in Himself,</a:t>
            </a:r>
          </a:p>
          <a:p>
            <a:pPr algn="l"/>
            <a:r>
              <a:rPr lang="en-US" sz="3200" dirty="0">
                <a:latin typeface="Frutiger 57Cn"/>
                <a:cs typeface="Frutiger 57Cn"/>
              </a:rPr>
              <a:t>27  “and has given Him authority to execute judgment also, because He is the Son of Man.</a:t>
            </a:r>
          </a:p>
          <a:p>
            <a:pPr algn="l"/>
            <a:r>
              <a:rPr lang="en-US" sz="3200" dirty="0">
                <a:latin typeface="Frutiger 57Cn"/>
                <a:cs typeface="Frutiger 57Cn"/>
              </a:rPr>
              <a:t>28  “Do not marvel at this; for the hour is coming in which all who are in the graves will hear His voice</a:t>
            </a:r>
          </a:p>
          <a:p>
            <a:pPr algn="l"/>
            <a:r>
              <a:rPr lang="en-US" sz="3200" dirty="0">
                <a:latin typeface="Frutiger 57Cn"/>
                <a:cs typeface="Frutiger 57Cn"/>
              </a:rPr>
              <a:t>29  “and come forth—those who have done good, to the resurrection of life, and those who have done evil, to the resurrection of condemnation.</a:t>
            </a:r>
          </a:p>
          <a:p>
            <a:pPr algn="l"/>
            <a:r>
              <a:rPr lang="en-US" sz="3200" dirty="0">
                <a:latin typeface="Frutiger 57Cn"/>
                <a:cs typeface="Frutiger 57Cn"/>
              </a:rPr>
              <a:t>30  “I can of Myself do nothing. As I hear, I judge; and My judgment is righteous, because I do not seek My own will but the will of the Father who sent Me.</a:t>
            </a:r>
          </a:p>
          <a:p>
            <a:pPr algn="l"/>
            <a:r>
              <a:rPr lang="en-US" sz="3200" dirty="0">
                <a:latin typeface="Frutiger 57Cn"/>
                <a:cs typeface="Frutiger 57Cn"/>
              </a:rPr>
              <a:t>31  “If I bear witness of Myself, My witness is not true.</a:t>
            </a:r>
          </a:p>
          <a:p>
            <a:pPr algn="l"/>
            <a:r>
              <a:rPr lang="en-US" sz="3200" dirty="0">
                <a:latin typeface="Frutiger 57Cn"/>
                <a:cs typeface="Frutiger 57Cn"/>
              </a:rPr>
              <a:t>32  “There is another who bears witness of Me, and I know that the witness which He witnesses of Me is true.</a:t>
            </a:r>
          </a:p>
          <a:p>
            <a:pPr algn="l"/>
            <a:r>
              <a:rPr lang="en-US" sz="3200" dirty="0">
                <a:latin typeface="Frutiger 57Cn"/>
                <a:cs typeface="Frutiger 57Cn"/>
              </a:rPr>
              <a:t>33  “You have sent to John, and he has borne witness to the truth.</a:t>
            </a:r>
          </a:p>
          <a:p>
            <a:pPr algn="l"/>
            <a:r>
              <a:rPr lang="en-US" sz="3200" dirty="0">
                <a:latin typeface="Frutiger 57Cn"/>
                <a:cs typeface="Frutiger 57Cn"/>
              </a:rPr>
              <a:t>34  “Yet I do not receive testimony from man, but I say these things that you may be saved.</a:t>
            </a:r>
          </a:p>
          <a:p>
            <a:pPr algn="l"/>
            <a:r>
              <a:rPr lang="en-US" sz="3200" dirty="0">
                <a:latin typeface="Frutiger 57Cn"/>
                <a:cs typeface="Frutiger 57Cn"/>
              </a:rPr>
              <a:t>35  “He was the burning and shining lamp, and you were willing for a time to rejoice in his light.</a:t>
            </a:r>
          </a:p>
          <a:p>
            <a:pPr algn="l"/>
            <a:r>
              <a:rPr lang="en-US" sz="3200" dirty="0">
                <a:latin typeface="Frutiger 57Cn"/>
                <a:cs typeface="Frutiger 57Cn"/>
              </a:rPr>
              <a:t>36  “But I have a greater witness than John’s; for the works which the Father has given Me to finish—the very works that I do—bear witness of Me, that the Father has sent Me.</a:t>
            </a:r>
          </a:p>
          <a:p>
            <a:pPr algn="l"/>
            <a:r>
              <a:rPr lang="en-US" sz="3200" dirty="0">
                <a:latin typeface="Frutiger 57Cn"/>
                <a:cs typeface="Frutiger 57Cn"/>
              </a:rPr>
              <a:t>37  “And the Father Himself, who sent Me, has testified of Me. You have neither heard His voice at any time, nor seen His form.</a:t>
            </a:r>
          </a:p>
          <a:p>
            <a:pPr algn="l"/>
            <a:r>
              <a:rPr lang="en-US" sz="3200" dirty="0">
                <a:latin typeface="Frutiger 57Cn"/>
                <a:cs typeface="Frutiger 57Cn"/>
              </a:rPr>
              <a:t>38  “But you do not have His word abiding in you, because whom He sent, Him you do not believe.</a:t>
            </a:r>
          </a:p>
          <a:p>
            <a:pPr algn="l"/>
            <a:r>
              <a:rPr lang="en-US" sz="3200" dirty="0">
                <a:latin typeface="Frutiger 57Cn"/>
                <a:cs typeface="Frutiger 57Cn"/>
              </a:rPr>
              <a:t>39  “You search the Scriptures, for in them you think you have eternal life; and these are they which testify of Me.</a:t>
            </a:r>
          </a:p>
          <a:p>
            <a:pPr algn="l"/>
            <a:r>
              <a:rPr lang="en-US" sz="3200" dirty="0">
                <a:latin typeface="Frutiger 57Cn"/>
                <a:cs typeface="Frutiger 57Cn"/>
              </a:rPr>
              <a:t>40  “But you are not willing to come to Me that you may have life.</a:t>
            </a:r>
          </a:p>
          <a:p>
            <a:pPr algn="l"/>
            <a:r>
              <a:rPr lang="en-US" sz="3200" dirty="0">
                <a:latin typeface="Frutiger 57Cn"/>
                <a:cs typeface="Frutiger 57Cn"/>
              </a:rPr>
              <a:t>41  “I do not receive honor from men.</a:t>
            </a:r>
          </a:p>
          <a:p>
            <a:pPr algn="l"/>
            <a:r>
              <a:rPr lang="en-US" sz="3200" dirty="0">
                <a:latin typeface="Frutiger 57Cn"/>
                <a:cs typeface="Frutiger 57Cn"/>
              </a:rPr>
              <a:t>42  “But I know you, that you do not have the love of God in you.</a:t>
            </a:r>
          </a:p>
          <a:p>
            <a:pPr algn="l"/>
            <a:r>
              <a:rPr lang="en-US" sz="3200" dirty="0">
                <a:latin typeface="Frutiger 57Cn"/>
                <a:cs typeface="Frutiger 57Cn"/>
              </a:rPr>
              <a:t>43  “I have come in My Father’s name, and you do not receive Me; if another comes in his own name, him you will receive.</a:t>
            </a:r>
          </a:p>
          <a:p>
            <a:pPr algn="l"/>
            <a:r>
              <a:rPr lang="en-US" sz="3200" dirty="0">
                <a:latin typeface="Frutiger 57Cn"/>
                <a:cs typeface="Frutiger 57Cn"/>
              </a:rPr>
              <a:t>44  “How can you believe, who receive honor from one another, and do not seek the honor that comes from the only God?</a:t>
            </a:r>
          </a:p>
          <a:p>
            <a:pPr algn="l"/>
            <a:r>
              <a:rPr lang="en-US" sz="3200" dirty="0">
                <a:latin typeface="Frutiger 57Cn"/>
                <a:cs typeface="Frutiger 57Cn"/>
              </a:rPr>
              <a:t>45  “Do not think that I shall accuse you to the Father; there is one who accuses you—Moses, in whom you trust.</a:t>
            </a:r>
          </a:p>
          <a:p>
            <a:pPr algn="l"/>
            <a:r>
              <a:rPr lang="en-US" sz="3200" dirty="0">
                <a:latin typeface="Frutiger 57Cn"/>
                <a:cs typeface="Frutiger 57Cn"/>
              </a:rPr>
              <a:t>46  “For if you believed Moses, you would believe Me; for he wrote about Me.</a:t>
            </a:r>
          </a:p>
          <a:p>
            <a:pPr algn="l"/>
            <a:r>
              <a:rPr lang="en-US" sz="3200" dirty="0">
                <a:latin typeface="Frutiger 57Cn"/>
                <a:cs typeface="Frutiger 57Cn"/>
              </a:rPr>
              <a:t>47  “But if you do not believe his writings, how will you believe My words?”</a:t>
            </a:r>
          </a:p>
        </p:txBody>
      </p:sp>
    </p:spTree>
    <p:extLst>
      <p:ext uri="{BB962C8B-B14F-4D97-AF65-F5344CB8AC3E}">
        <p14:creationId xmlns:p14="http://schemas.microsoft.com/office/powerpoint/2010/main" val="66484069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5:16-47</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42442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16  For this reason the Jews persecuted Jesus, and sought to kill Him, because He had done these things on the Sabbath.</a:t>
            </a:r>
          </a:p>
          <a:p>
            <a:pPr algn="l"/>
            <a:r>
              <a:rPr lang="en-US" sz="3200" dirty="0">
                <a:latin typeface="Frutiger 57Cn"/>
                <a:cs typeface="Frutiger 57Cn"/>
              </a:rPr>
              <a:t>17  But Jesus answered them, “My Father has been working until now, and I have been working.”</a:t>
            </a:r>
          </a:p>
          <a:p>
            <a:pPr algn="l"/>
            <a:r>
              <a:rPr lang="en-US" sz="3200" dirty="0">
                <a:latin typeface="Frutiger 57Cn"/>
                <a:cs typeface="Frutiger 57Cn"/>
              </a:rPr>
              <a:t>18  Therefore the Jews sought all the more to kill Him, because He not only broke the Sabbath, but also said that God was His Father, making Himself equal with God.</a:t>
            </a:r>
          </a:p>
          <a:p>
            <a:pPr algn="l"/>
            <a:r>
              <a:rPr lang="en-US" sz="3200" dirty="0">
                <a:latin typeface="Frutiger 57Cn"/>
                <a:cs typeface="Frutiger 57Cn"/>
              </a:rPr>
              <a:t>19  Then Jesus answered and said to them, “Most assuredly, I say to you, the Son can do nothing of Himself, but what He sees the Father do; for whatever He does, the Son also does in like manner.</a:t>
            </a:r>
          </a:p>
          <a:p>
            <a:pPr algn="l"/>
            <a:r>
              <a:rPr lang="en-US" sz="3200" dirty="0">
                <a:latin typeface="Frutiger 57Cn"/>
                <a:cs typeface="Frutiger 57Cn"/>
              </a:rPr>
              <a:t>20  “For the Father loves the Son, and shows Him all things that He Himself does; and He will show Him greater works than these, that you may marvel.</a:t>
            </a:r>
          </a:p>
          <a:p>
            <a:pPr algn="l"/>
            <a:r>
              <a:rPr lang="en-US" sz="3200" dirty="0">
                <a:latin typeface="Frutiger 57Cn"/>
                <a:cs typeface="Frutiger 57Cn"/>
              </a:rPr>
              <a:t>21  “For as the Father raises the dead and gives life to them, even so the Son gives life to whom He will.</a:t>
            </a:r>
          </a:p>
          <a:p>
            <a:pPr algn="l"/>
            <a:r>
              <a:rPr lang="en-US" sz="3200" dirty="0">
                <a:latin typeface="Frutiger 57Cn"/>
                <a:cs typeface="Frutiger 57Cn"/>
              </a:rPr>
              <a:t>22  “For the Father judges no one, but has committed all judgment to the Son,</a:t>
            </a:r>
          </a:p>
          <a:p>
            <a:pPr algn="l"/>
            <a:r>
              <a:rPr lang="en-US" sz="3200" dirty="0">
                <a:latin typeface="Frutiger 57Cn"/>
                <a:cs typeface="Frutiger 57Cn"/>
              </a:rPr>
              <a:t>judgment also, because He is the Son of Man.</a:t>
            </a:r>
          </a:p>
          <a:p>
            <a:pPr algn="l"/>
            <a:r>
              <a:rPr lang="en-US" sz="3200" dirty="0">
                <a:latin typeface="Frutiger 57Cn"/>
                <a:cs typeface="Frutiger 57Cn"/>
              </a:rPr>
              <a:t>23  “that all should honor the Son just as they honor the Father. He who does not honor the Son does not honor the Father who sent Him.</a:t>
            </a:r>
          </a:p>
          <a:p>
            <a:pPr algn="l"/>
            <a:r>
              <a:rPr lang="en-US" sz="3200" dirty="0">
                <a:latin typeface="Frutiger 57Cn"/>
                <a:cs typeface="Frutiger 57Cn"/>
              </a:rPr>
              <a:t>24  “Most assuredly, I say to you, he who hears My word and believes in Him who sent Me has everlasting life, and shall not come into judgment, but has passed from death into life.</a:t>
            </a:r>
          </a:p>
          <a:p>
            <a:pPr algn="l"/>
            <a:r>
              <a:rPr lang="en-US" sz="3200" dirty="0">
                <a:latin typeface="Frutiger 57Cn"/>
                <a:cs typeface="Frutiger 57Cn"/>
              </a:rPr>
              <a:t>25  “Most assuredly, I say to you, the hour is coming, and now is, when the dead will hear the voice of the Son of God; and those who hear will live.</a:t>
            </a:r>
          </a:p>
          <a:p>
            <a:pPr algn="l"/>
            <a:r>
              <a:rPr lang="en-US" sz="3200" dirty="0">
                <a:latin typeface="Frutiger 57Cn"/>
                <a:cs typeface="Frutiger 57Cn"/>
              </a:rPr>
              <a:t>26  “For as the Father has life in Himself, so He has granted the Son to have life in Himself,</a:t>
            </a:r>
          </a:p>
          <a:p>
            <a:pPr algn="l"/>
            <a:r>
              <a:rPr lang="en-US" sz="3200" dirty="0">
                <a:latin typeface="Frutiger 57Cn"/>
                <a:cs typeface="Frutiger 57Cn"/>
              </a:rPr>
              <a:t>27  “and has given Him authority to execute judgment also, because He is the Son of Man.</a:t>
            </a:r>
          </a:p>
          <a:p>
            <a:pPr algn="l"/>
            <a:r>
              <a:rPr lang="en-US" sz="3200" dirty="0">
                <a:latin typeface="Frutiger 57Cn"/>
                <a:cs typeface="Frutiger 57Cn"/>
              </a:rPr>
              <a:t>28  “Do not marvel at this; for the hour is coming in which all who are in the graves will hear His voice</a:t>
            </a:r>
          </a:p>
          <a:p>
            <a:pPr algn="l"/>
            <a:r>
              <a:rPr lang="en-US" sz="3200" dirty="0">
                <a:latin typeface="Frutiger 57Cn"/>
                <a:cs typeface="Frutiger 57Cn"/>
              </a:rPr>
              <a:t>29  “and come forth—those who have done good, to the resurrection of life, and those who have done evil, to the resurrection of condemnation.</a:t>
            </a:r>
          </a:p>
          <a:p>
            <a:pPr algn="l"/>
            <a:r>
              <a:rPr lang="en-US" sz="3200" dirty="0">
                <a:latin typeface="Frutiger 57Cn"/>
                <a:cs typeface="Frutiger 57Cn"/>
              </a:rPr>
              <a:t>30  “I can of Myself do nothing. As I hear, I judge; and My judgment is righteous, because I do not seek My own will but the will of the Father who sent Me.</a:t>
            </a:r>
          </a:p>
          <a:p>
            <a:pPr algn="l"/>
            <a:r>
              <a:rPr lang="en-US" sz="3200" dirty="0">
                <a:latin typeface="Frutiger 57Cn"/>
                <a:cs typeface="Frutiger 57Cn"/>
              </a:rPr>
              <a:t>31  “If I bear witness of Myself, My witness is not true.</a:t>
            </a:r>
          </a:p>
          <a:p>
            <a:pPr algn="l"/>
            <a:r>
              <a:rPr lang="en-US" sz="3200" dirty="0">
                <a:latin typeface="Frutiger 57Cn"/>
                <a:cs typeface="Frutiger 57Cn"/>
              </a:rPr>
              <a:t>32  “There is another who bears witness of Me, and I know that the witness which He witnesses of Me is true.</a:t>
            </a:r>
          </a:p>
          <a:p>
            <a:pPr algn="l"/>
            <a:r>
              <a:rPr lang="en-US" sz="3200" dirty="0">
                <a:latin typeface="Frutiger 57Cn"/>
                <a:cs typeface="Frutiger 57Cn"/>
              </a:rPr>
              <a:t>33  “You have sent to John, and he has borne witness to the truth.</a:t>
            </a:r>
          </a:p>
          <a:p>
            <a:pPr algn="l"/>
            <a:r>
              <a:rPr lang="en-US" sz="3200" dirty="0">
                <a:latin typeface="Frutiger 57Cn"/>
                <a:cs typeface="Frutiger 57Cn"/>
              </a:rPr>
              <a:t>34  “Yet I do not receive testimony from man, but I say these things that you may be saved.</a:t>
            </a:r>
          </a:p>
          <a:p>
            <a:pPr algn="l"/>
            <a:r>
              <a:rPr lang="en-US" sz="3200" dirty="0">
                <a:latin typeface="Frutiger 57Cn"/>
                <a:cs typeface="Frutiger 57Cn"/>
              </a:rPr>
              <a:t>35  “He was the burning and shining lamp, and you were willing for a time to rejoice in his light.</a:t>
            </a:r>
          </a:p>
          <a:p>
            <a:pPr algn="l"/>
            <a:r>
              <a:rPr lang="en-US" sz="3200" dirty="0">
                <a:latin typeface="Frutiger 57Cn"/>
                <a:cs typeface="Frutiger 57Cn"/>
              </a:rPr>
              <a:t>36  “But I have a greater witness than John’s; for the works which the Father has given Me to finish—the very works that I do—bear witness of Me, that the Father has sent Me.</a:t>
            </a:r>
          </a:p>
          <a:p>
            <a:pPr algn="l"/>
            <a:r>
              <a:rPr lang="en-US" sz="3200" dirty="0">
                <a:latin typeface="Frutiger 57Cn"/>
                <a:cs typeface="Frutiger 57Cn"/>
              </a:rPr>
              <a:t>37  “And the Father Himself, who sent Me, has testified of Me. You have neither heard His voice at any time, nor seen His form.</a:t>
            </a:r>
          </a:p>
          <a:p>
            <a:pPr algn="l"/>
            <a:r>
              <a:rPr lang="en-US" sz="3200" dirty="0">
                <a:latin typeface="Frutiger 57Cn"/>
                <a:cs typeface="Frutiger 57Cn"/>
              </a:rPr>
              <a:t>38  “But you do not have His word abiding in you, because whom He sent, Him you do not believe.</a:t>
            </a:r>
          </a:p>
          <a:p>
            <a:pPr algn="l"/>
            <a:r>
              <a:rPr lang="en-US" sz="3200" dirty="0">
                <a:latin typeface="Frutiger 57Cn"/>
                <a:cs typeface="Frutiger 57Cn"/>
              </a:rPr>
              <a:t>39  “You search the Scriptures, for in them you think you have eternal life; and these are they which testify of Me.</a:t>
            </a:r>
          </a:p>
          <a:p>
            <a:pPr algn="l"/>
            <a:r>
              <a:rPr lang="en-US" sz="3200" dirty="0">
                <a:latin typeface="Frutiger 57Cn"/>
                <a:cs typeface="Frutiger 57Cn"/>
              </a:rPr>
              <a:t>40  “But you are not willing to come to Me that you may have life.</a:t>
            </a:r>
          </a:p>
          <a:p>
            <a:pPr algn="l"/>
            <a:r>
              <a:rPr lang="en-US" sz="3200" dirty="0">
                <a:latin typeface="Frutiger 57Cn"/>
                <a:cs typeface="Frutiger 57Cn"/>
              </a:rPr>
              <a:t>41  “I do not receive honor from men.</a:t>
            </a:r>
          </a:p>
          <a:p>
            <a:pPr algn="l"/>
            <a:r>
              <a:rPr lang="en-US" sz="3200" dirty="0">
                <a:latin typeface="Frutiger 57Cn"/>
                <a:cs typeface="Frutiger 57Cn"/>
              </a:rPr>
              <a:t>42  “But I know you, that you do not have the love of God in you.</a:t>
            </a:r>
          </a:p>
          <a:p>
            <a:pPr algn="l"/>
            <a:r>
              <a:rPr lang="en-US" sz="3200" dirty="0">
                <a:latin typeface="Frutiger 57Cn"/>
                <a:cs typeface="Frutiger 57Cn"/>
              </a:rPr>
              <a:t>43  “I have come in My Father’s name, and you do not receive Me; if another comes in his own name, him you will receive.</a:t>
            </a:r>
          </a:p>
          <a:p>
            <a:pPr algn="l"/>
            <a:r>
              <a:rPr lang="en-US" sz="3200" dirty="0">
                <a:latin typeface="Frutiger 57Cn"/>
                <a:cs typeface="Frutiger 57Cn"/>
              </a:rPr>
              <a:t>44  “How can you believe, who receive honor from one another, and do not seek the honor that comes from the only God?</a:t>
            </a:r>
          </a:p>
          <a:p>
            <a:pPr algn="l"/>
            <a:r>
              <a:rPr lang="en-US" sz="3200" dirty="0">
                <a:latin typeface="Frutiger 57Cn"/>
                <a:cs typeface="Frutiger 57Cn"/>
              </a:rPr>
              <a:t>45  “Do not think that I shall accuse you to the Father; there is one who accuses you—Moses, in whom you trust.</a:t>
            </a:r>
          </a:p>
          <a:p>
            <a:pPr algn="l"/>
            <a:r>
              <a:rPr lang="en-US" sz="3200" dirty="0">
                <a:latin typeface="Frutiger 57Cn"/>
                <a:cs typeface="Frutiger 57Cn"/>
              </a:rPr>
              <a:t>46  “For if you believed Moses, you would believe Me; for he wrote about Me.</a:t>
            </a:r>
          </a:p>
          <a:p>
            <a:pPr algn="l"/>
            <a:r>
              <a:rPr lang="en-US" sz="3200" dirty="0">
                <a:latin typeface="Frutiger 57Cn"/>
                <a:cs typeface="Frutiger 57Cn"/>
              </a:rPr>
              <a:t>47  “But if you do not believe his writings, how will you believe My words?”</a:t>
            </a:r>
          </a:p>
        </p:txBody>
      </p:sp>
    </p:spTree>
    <p:extLst>
      <p:ext uri="{BB962C8B-B14F-4D97-AF65-F5344CB8AC3E}">
        <p14:creationId xmlns:p14="http://schemas.microsoft.com/office/powerpoint/2010/main" val="40509620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5:16-23</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19  </a:t>
            </a:r>
            <a:r>
              <a:rPr lang="en-US" sz="3200" dirty="0">
                <a:latin typeface="Frutiger 57Cn"/>
                <a:cs typeface="Frutiger 57Cn"/>
              </a:rPr>
              <a:t>Then Jesus answered and said to them, “Most assuredly, I say to you, the Son can do nothing of Himself, but what He sees the Father do; for whatever He does, the Son also does in like manner.</a:t>
            </a:r>
          </a:p>
          <a:p>
            <a:pPr algn="l"/>
            <a:r>
              <a:rPr lang="en-US" sz="3200" dirty="0">
                <a:latin typeface="Frutiger 57Cn"/>
                <a:cs typeface="Frutiger 57Cn"/>
              </a:rPr>
              <a:t>20  “For the Father loves the Son, and shows Him all things that He Himself does; and He will show Him greater works than these, that you may marvel.</a:t>
            </a:r>
          </a:p>
          <a:p>
            <a:pPr algn="l"/>
            <a:r>
              <a:rPr lang="en-US" sz="3200" dirty="0">
                <a:latin typeface="Frutiger 57Cn"/>
                <a:cs typeface="Frutiger 57Cn"/>
              </a:rPr>
              <a:t>21  “For as the Father raises the dead and gives life to them, even so the Son gives life to whom He will</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360729064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5:16-47</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42442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16  For this reason the Jews persecuted Jesus, and sought to kill Him, because He had done these things on the Sabbath.</a:t>
            </a:r>
          </a:p>
          <a:p>
            <a:pPr algn="l"/>
            <a:r>
              <a:rPr lang="en-US" sz="3200" dirty="0">
                <a:latin typeface="Frutiger 57Cn"/>
                <a:cs typeface="Frutiger 57Cn"/>
              </a:rPr>
              <a:t>17  But Jesus answered them, “My Father has been working until now, and I have been working.”</a:t>
            </a:r>
          </a:p>
          <a:p>
            <a:pPr algn="l"/>
            <a:r>
              <a:rPr lang="en-US" sz="3200" dirty="0">
                <a:latin typeface="Frutiger 57Cn"/>
                <a:cs typeface="Frutiger 57Cn"/>
              </a:rPr>
              <a:t>18  Therefore the Jews sought all the more to kill Him, because He not only broke the Sabbath, but also said that God was His Father, making Himself equal with God.</a:t>
            </a:r>
          </a:p>
          <a:p>
            <a:pPr algn="l"/>
            <a:r>
              <a:rPr lang="en-US" sz="3200" dirty="0">
                <a:latin typeface="Frutiger 57Cn"/>
                <a:cs typeface="Frutiger 57Cn"/>
              </a:rPr>
              <a:t>19  Then Jesus answered and said to them, “Most assuredly, I say to you, the Son can do nothing of Himself, but what He sees the Father do; for whatever He does, the Son also does in like manner.</a:t>
            </a:r>
          </a:p>
          <a:p>
            <a:pPr algn="l"/>
            <a:r>
              <a:rPr lang="en-US" sz="3200" dirty="0">
                <a:latin typeface="Frutiger 57Cn"/>
                <a:cs typeface="Frutiger 57Cn"/>
              </a:rPr>
              <a:t>20  “For the Father loves the Son, and shows Him all things that He Himself does; and He will show Him greater works than these, that you may marvel.</a:t>
            </a:r>
          </a:p>
          <a:p>
            <a:pPr algn="l"/>
            <a:r>
              <a:rPr lang="en-US" sz="3200" dirty="0">
                <a:latin typeface="Frutiger 57Cn"/>
                <a:cs typeface="Frutiger 57Cn"/>
              </a:rPr>
              <a:t>21  “For as the Father raises the dead and gives life to them, even so the Son gives life to whom He will.</a:t>
            </a:r>
          </a:p>
          <a:p>
            <a:pPr algn="l"/>
            <a:r>
              <a:rPr lang="en-US" sz="3200" dirty="0">
                <a:latin typeface="Frutiger 57Cn"/>
                <a:cs typeface="Frutiger 57Cn"/>
              </a:rPr>
              <a:t>22  “For the Father judges no one, but has committed all judgment to the Son,</a:t>
            </a:r>
          </a:p>
          <a:p>
            <a:pPr algn="l"/>
            <a:r>
              <a:rPr lang="en-US" sz="3200" dirty="0">
                <a:latin typeface="Frutiger 57Cn"/>
                <a:cs typeface="Frutiger 57Cn"/>
              </a:rPr>
              <a:t>judgment also, because He is the Son of Man.</a:t>
            </a:r>
          </a:p>
          <a:p>
            <a:pPr algn="l"/>
            <a:r>
              <a:rPr lang="en-US" sz="3200" dirty="0">
                <a:latin typeface="Frutiger 57Cn"/>
                <a:cs typeface="Frutiger 57Cn"/>
              </a:rPr>
              <a:t>23  “that all should honor the Son just as they honor the Father. He who does not honor the Son does not honor the Father who sent Him.</a:t>
            </a:r>
          </a:p>
          <a:p>
            <a:pPr algn="l"/>
            <a:r>
              <a:rPr lang="en-US" sz="3200" dirty="0">
                <a:latin typeface="Frutiger 57Cn"/>
                <a:cs typeface="Frutiger 57Cn"/>
              </a:rPr>
              <a:t>24  “Most assuredly, I say to you, he who hears My word and believes in Him who sent Me has everlasting life, and shall not come into judgment, but has passed from death into life.</a:t>
            </a:r>
          </a:p>
          <a:p>
            <a:pPr algn="l"/>
            <a:r>
              <a:rPr lang="en-US" sz="3200" dirty="0">
                <a:latin typeface="Frutiger 57Cn"/>
                <a:cs typeface="Frutiger 57Cn"/>
              </a:rPr>
              <a:t>25  “Most assuredly, I say to you, the hour is coming, and now is, when the dead will hear the voice of the Son of God; and those who hear will live.</a:t>
            </a:r>
          </a:p>
          <a:p>
            <a:pPr algn="l"/>
            <a:r>
              <a:rPr lang="en-US" sz="3200" dirty="0">
                <a:latin typeface="Frutiger 57Cn"/>
                <a:cs typeface="Frutiger 57Cn"/>
              </a:rPr>
              <a:t>26  “For as the Father has life in Himself, so He has granted the Son to have life in Himself,</a:t>
            </a:r>
          </a:p>
          <a:p>
            <a:pPr algn="l"/>
            <a:r>
              <a:rPr lang="en-US" sz="3200" dirty="0">
                <a:latin typeface="Frutiger 57Cn"/>
                <a:cs typeface="Frutiger 57Cn"/>
              </a:rPr>
              <a:t>27  “and has given Him authority to execute judgment also, because He is the Son of Man.</a:t>
            </a:r>
          </a:p>
          <a:p>
            <a:pPr algn="l"/>
            <a:r>
              <a:rPr lang="en-US" sz="3200" dirty="0">
                <a:latin typeface="Frutiger 57Cn"/>
                <a:cs typeface="Frutiger 57Cn"/>
              </a:rPr>
              <a:t>28  “Do not marvel at this; for the hour is coming in which all who are in the graves will hear His voice</a:t>
            </a:r>
          </a:p>
          <a:p>
            <a:pPr algn="l"/>
            <a:r>
              <a:rPr lang="en-US" sz="3200" dirty="0">
                <a:latin typeface="Frutiger 57Cn"/>
                <a:cs typeface="Frutiger 57Cn"/>
              </a:rPr>
              <a:t>29  “and come forth—those who have done good, to the resurrection of life, and those who have done evil, to the resurrection of condemnation.</a:t>
            </a:r>
          </a:p>
          <a:p>
            <a:pPr algn="l"/>
            <a:r>
              <a:rPr lang="en-US" sz="3200" dirty="0">
                <a:latin typeface="Frutiger 57Cn"/>
                <a:cs typeface="Frutiger 57Cn"/>
              </a:rPr>
              <a:t>30  “I can of Myself do nothing. As I hear, I judge; and My judgment is righteous, because I do not seek My own will but the will of the Father who sent Me.</a:t>
            </a:r>
          </a:p>
          <a:p>
            <a:pPr algn="l"/>
            <a:r>
              <a:rPr lang="en-US" sz="3200" dirty="0">
                <a:latin typeface="Frutiger 57Cn"/>
                <a:cs typeface="Frutiger 57Cn"/>
              </a:rPr>
              <a:t>31  “If I bear witness of Myself, My witness is not true.</a:t>
            </a:r>
          </a:p>
          <a:p>
            <a:pPr algn="l"/>
            <a:r>
              <a:rPr lang="en-US" sz="3200" dirty="0">
                <a:latin typeface="Frutiger 57Cn"/>
                <a:cs typeface="Frutiger 57Cn"/>
              </a:rPr>
              <a:t>32  “There is another who bears witness of Me, and I know that the witness which He witnesses of Me is true.</a:t>
            </a:r>
          </a:p>
          <a:p>
            <a:pPr algn="l"/>
            <a:r>
              <a:rPr lang="en-US" sz="3200" dirty="0">
                <a:latin typeface="Frutiger 57Cn"/>
                <a:cs typeface="Frutiger 57Cn"/>
              </a:rPr>
              <a:t>33  “You have sent to John, and he has borne witness to the truth.</a:t>
            </a:r>
          </a:p>
          <a:p>
            <a:pPr algn="l"/>
            <a:r>
              <a:rPr lang="en-US" sz="3200" dirty="0">
                <a:latin typeface="Frutiger 57Cn"/>
                <a:cs typeface="Frutiger 57Cn"/>
              </a:rPr>
              <a:t>34  “Yet I do not receive testimony from man, but I say these things that you may be saved.</a:t>
            </a:r>
          </a:p>
          <a:p>
            <a:pPr algn="l"/>
            <a:r>
              <a:rPr lang="en-US" sz="3200" dirty="0">
                <a:latin typeface="Frutiger 57Cn"/>
                <a:cs typeface="Frutiger 57Cn"/>
              </a:rPr>
              <a:t>35  “He was the burning and shining lamp, and you were willing for a time to rejoice in his light.</a:t>
            </a:r>
          </a:p>
          <a:p>
            <a:pPr algn="l"/>
            <a:r>
              <a:rPr lang="en-US" sz="3200" dirty="0">
                <a:latin typeface="Frutiger 57Cn"/>
                <a:cs typeface="Frutiger 57Cn"/>
              </a:rPr>
              <a:t>36  “But I have a greater witness than John’s; for the works which the Father has given Me to finish—the very works that I do—bear witness of Me, that the Father has sent Me.</a:t>
            </a:r>
          </a:p>
          <a:p>
            <a:pPr algn="l"/>
            <a:r>
              <a:rPr lang="en-US" sz="3200" dirty="0">
                <a:latin typeface="Frutiger 57Cn"/>
                <a:cs typeface="Frutiger 57Cn"/>
              </a:rPr>
              <a:t>37  “And the Father Himself, who sent Me, has testified of Me. You have neither heard His voice at any time, nor seen His form.</a:t>
            </a:r>
          </a:p>
          <a:p>
            <a:pPr algn="l"/>
            <a:r>
              <a:rPr lang="en-US" sz="3200" dirty="0">
                <a:latin typeface="Frutiger 57Cn"/>
                <a:cs typeface="Frutiger 57Cn"/>
              </a:rPr>
              <a:t>38  “But you do not have His word abiding in you, because whom He sent, Him you do not believe.</a:t>
            </a:r>
          </a:p>
          <a:p>
            <a:pPr algn="l"/>
            <a:r>
              <a:rPr lang="en-US" sz="3200" dirty="0">
                <a:latin typeface="Frutiger 57Cn"/>
                <a:cs typeface="Frutiger 57Cn"/>
              </a:rPr>
              <a:t>39  “You search the Scriptures, for in them you think you have eternal life; and these are they which testify of Me.</a:t>
            </a:r>
          </a:p>
          <a:p>
            <a:pPr algn="l"/>
            <a:r>
              <a:rPr lang="en-US" sz="3200" dirty="0">
                <a:latin typeface="Frutiger 57Cn"/>
                <a:cs typeface="Frutiger 57Cn"/>
              </a:rPr>
              <a:t>40  “But you are not willing to come to Me that you may have life.</a:t>
            </a:r>
          </a:p>
          <a:p>
            <a:pPr algn="l"/>
            <a:r>
              <a:rPr lang="en-US" sz="3200" dirty="0">
                <a:latin typeface="Frutiger 57Cn"/>
                <a:cs typeface="Frutiger 57Cn"/>
              </a:rPr>
              <a:t>41  “I do not receive honor from men.</a:t>
            </a:r>
          </a:p>
          <a:p>
            <a:pPr algn="l"/>
            <a:r>
              <a:rPr lang="en-US" sz="3200" dirty="0">
                <a:latin typeface="Frutiger 57Cn"/>
                <a:cs typeface="Frutiger 57Cn"/>
              </a:rPr>
              <a:t>42  “But I know you, that you do not have the love of God in you.</a:t>
            </a:r>
          </a:p>
          <a:p>
            <a:pPr algn="l"/>
            <a:r>
              <a:rPr lang="en-US" sz="3200" dirty="0">
                <a:latin typeface="Frutiger 57Cn"/>
                <a:cs typeface="Frutiger 57Cn"/>
              </a:rPr>
              <a:t>43  “I have come in My Father’s name, and you do not receive Me; if another comes in his own name, him you will receive.</a:t>
            </a:r>
          </a:p>
          <a:p>
            <a:pPr algn="l"/>
            <a:r>
              <a:rPr lang="en-US" sz="3200" dirty="0">
                <a:latin typeface="Frutiger 57Cn"/>
                <a:cs typeface="Frutiger 57Cn"/>
              </a:rPr>
              <a:t>44  “How can you believe, who receive honor from one another, and do not seek the honor that comes from the only God?</a:t>
            </a:r>
          </a:p>
          <a:p>
            <a:pPr algn="l"/>
            <a:r>
              <a:rPr lang="en-US" sz="3200" dirty="0">
                <a:latin typeface="Frutiger 57Cn"/>
                <a:cs typeface="Frutiger 57Cn"/>
              </a:rPr>
              <a:t>45  “Do not think that I shall accuse you to the Father; there is one who accuses you—Moses, in whom you trust.</a:t>
            </a:r>
          </a:p>
          <a:p>
            <a:pPr algn="l"/>
            <a:r>
              <a:rPr lang="en-US" sz="3200" dirty="0">
                <a:latin typeface="Frutiger 57Cn"/>
                <a:cs typeface="Frutiger 57Cn"/>
              </a:rPr>
              <a:t>46  “For if you believed Moses, you would believe Me; for he wrote about Me.</a:t>
            </a:r>
          </a:p>
          <a:p>
            <a:pPr algn="l"/>
            <a:r>
              <a:rPr lang="en-US" sz="3200" dirty="0">
                <a:latin typeface="Frutiger 57Cn"/>
                <a:cs typeface="Frutiger 57Cn"/>
              </a:rPr>
              <a:t>47  “But if you do not believe his writings, how will you believe My words?”</a:t>
            </a:r>
          </a:p>
        </p:txBody>
      </p:sp>
    </p:spTree>
    <p:extLst>
      <p:ext uri="{BB962C8B-B14F-4D97-AF65-F5344CB8AC3E}">
        <p14:creationId xmlns:p14="http://schemas.microsoft.com/office/powerpoint/2010/main" val="381477860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5:16-47</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42442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16  For this reason the Jews persecuted Jesus, and sought to kill Him, because He had done these things on the Sabbath.</a:t>
            </a:r>
          </a:p>
          <a:p>
            <a:pPr algn="l"/>
            <a:r>
              <a:rPr lang="en-US" sz="3200" dirty="0">
                <a:latin typeface="Frutiger 57Cn"/>
                <a:cs typeface="Frutiger 57Cn"/>
              </a:rPr>
              <a:t>17  But Jesus answered them, “My Father has been working until now, and I have been working.”</a:t>
            </a:r>
          </a:p>
          <a:p>
            <a:pPr algn="l"/>
            <a:r>
              <a:rPr lang="en-US" sz="3200" dirty="0">
                <a:latin typeface="Frutiger 57Cn"/>
                <a:cs typeface="Frutiger 57Cn"/>
              </a:rPr>
              <a:t>18  Therefore the Jews sought all the more to kill Him, because He not only broke the Sabbath, but also said that God was His Father, making Himself equal with God.</a:t>
            </a:r>
          </a:p>
          <a:p>
            <a:pPr algn="l"/>
            <a:r>
              <a:rPr lang="en-US" sz="3200" dirty="0">
                <a:latin typeface="Frutiger 57Cn"/>
                <a:cs typeface="Frutiger 57Cn"/>
              </a:rPr>
              <a:t>19  Then Jesus answered and said to them, “Most assuredly, I say to you, the Son can do nothing of Himself, but what He sees the Father do; for whatever He does, the Son also does in like manner.</a:t>
            </a:r>
          </a:p>
          <a:p>
            <a:pPr algn="l"/>
            <a:r>
              <a:rPr lang="en-US" sz="3200" dirty="0">
                <a:latin typeface="Frutiger 57Cn"/>
                <a:cs typeface="Frutiger 57Cn"/>
              </a:rPr>
              <a:t>20  “For the Father loves the Son, and shows Him all things that He Himself does; and He will show Him greater works than these, that you may marvel.</a:t>
            </a:r>
          </a:p>
          <a:p>
            <a:pPr algn="l"/>
            <a:r>
              <a:rPr lang="en-US" sz="3200" dirty="0">
                <a:latin typeface="Frutiger 57Cn"/>
                <a:cs typeface="Frutiger 57Cn"/>
              </a:rPr>
              <a:t>21  “For as the Father raises the dead and gives life to them, even so the Son gives life to whom He will.</a:t>
            </a:r>
          </a:p>
          <a:p>
            <a:pPr algn="l"/>
            <a:r>
              <a:rPr lang="en-US" sz="3200" dirty="0">
                <a:latin typeface="Frutiger 57Cn"/>
                <a:cs typeface="Frutiger 57Cn"/>
              </a:rPr>
              <a:t>22  “For the Father judges no one, but has committed all judgment to the Son,</a:t>
            </a:r>
          </a:p>
          <a:p>
            <a:pPr algn="l"/>
            <a:r>
              <a:rPr lang="en-US" sz="3200" dirty="0">
                <a:latin typeface="Frutiger 57Cn"/>
                <a:cs typeface="Frutiger 57Cn"/>
              </a:rPr>
              <a:t>judgment also, because He is the Son of Man.</a:t>
            </a:r>
          </a:p>
          <a:p>
            <a:pPr algn="l"/>
            <a:r>
              <a:rPr lang="en-US" sz="3200" dirty="0">
                <a:latin typeface="Frutiger 57Cn"/>
                <a:cs typeface="Frutiger 57Cn"/>
              </a:rPr>
              <a:t>23  “that all should honor the Son just as they honor the Father. He who does not honor the Son does not honor the Father who sent Him.</a:t>
            </a:r>
          </a:p>
          <a:p>
            <a:pPr algn="l"/>
            <a:r>
              <a:rPr lang="en-US" sz="3200" dirty="0">
                <a:latin typeface="Frutiger 57Cn"/>
                <a:cs typeface="Frutiger 57Cn"/>
              </a:rPr>
              <a:t>24  “Most assuredly, I say to you, he who hears My word and believes in Him who sent Me has everlasting life, and shall not come into judgment, but has passed from death into life.</a:t>
            </a:r>
          </a:p>
          <a:p>
            <a:pPr algn="l"/>
            <a:r>
              <a:rPr lang="en-US" sz="3200" dirty="0">
                <a:latin typeface="Frutiger 57Cn"/>
                <a:cs typeface="Frutiger 57Cn"/>
              </a:rPr>
              <a:t>25  “Most assuredly, I say to you, the hour is coming, and now is, when the dead will hear the voice of the Son of God; and those who hear will live.</a:t>
            </a:r>
          </a:p>
          <a:p>
            <a:pPr algn="l"/>
            <a:r>
              <a:rPr lang="en-US" sz="3200" dirty="0">
                <a:latin typeface="Frutiger 57Cn"/>
                <a:cs typeface="Frutiger 57Cn"/>
              </a:rPr>
              <a:t>26  “For as the Father has life in Himself, so He has granted the Son to have life in Himself,</a:t>
            </a:r>
          </a:p>
          <a:p>
            <a:pPr algn="l"/>
            <a:r>
              <a:rPr lang="en-US" sz="3200" dirty="0">
                <a:latin typeface="Frutiger 57Cn"/>
                <a:cs typeface="Frutiger 57Cn"/>
              </a:rPr>
              <a:t>27  “and has given Him authority to execute judgment also, because He is the Son of Man.</a:t>
            </a:r>
          </a:p>
          <a:p>
            <a:pPr algn="l"/>
            <a:r>
              <a:rPr lang="en-US" sz="3200" dirty="0">
                <a:latin typeface="Frutiger 57Cn"/>
                <a:cs typeface="Frutiger 57Cn"/>
              </a:rPr>
              <a:t>28  “Do not marvel at this; for the hour is coming in which all who are in the graves will hear His voice</a:t>
            </a:r>
          </a:p>
          <a:p>
            <a:pPr algn="l"/>
            <a:r>
              <a:rPr lang="en-US" sz="3200" dirty="0">
                <a:latin typeface="Frutiger 57Cn"/>
                <a:cs typeface="Frutiger 57Cn"/>
              </a:rPr>
              <a:t>29  “and come forth—those who have done good, to the resurrection of life, and those who have done evil, to the resurrection of condemnation.</a:t>
            </a:r>
          </a:p>
          <a:p>
            <a:pPr algn="l"/>
            <a:r>
              <a:rPr lang="en-US" sz="3200" dirty="0">
                <a:latin typeface="Frutiger 57Cn"/>
                <a:cs typeface="Frutiger 57Cn"/>
              </a:rPr>
              <a:t>30  “I can of Myself do nothing. As I hear, I judge; and My judgment is righteous, because I do not seek My own will but the will of the Father who sent Me.</a:t>
            </a:r>
          </a:p>
          <a:p>
            <a:pPr algn="l"/>
            <a:r>
              <a:rPr lang="en-US" sz="3200" dirty="0">
                <a:latin typeface="Frutiger 57Cn"/>
                <a:cs typeface="Frutiger 57Cn"/>
              </a:rPr>
              <a:t>31  “If I bear witness of Myself, My witness is not true.</a:t>
            </a:r>
          </a:p>
          <a:p>
            <a:pPr algn="l"/>
            <a:r>
              <a:rPr lang="en-US" sz="3200" dirty="0">
                <a:latin typeface="Frutiger 57Cn"/>
                <a:cs typeface="Frutiger 57Cn"/>
              </a:rPr>
              <a:t>32  “There is another who bears witness of Me, and I know that the witness which He witnesses of Me is true.</a:t>
            </a:r>
          </a:p>
          <a:p>
            <a:pPr algn="l"/>
            <a:r>
              <a:rPr lang="en-US" sz="3200" dirty="0">
                <a:latin typeface="Frutiger 57Cn"/>
                <a:cs typeface="Frutiger 57Cn"/>
              </a:rPr>
              <a:t>33  “You have sent to John, and he has borne witness to the truth.</a:t>
            </a:r>
          </a:p>
          <a:p>
            <a:pPr algn="l"/>
            <a:r>
              <a:rPr lang="en-US" sz="3200" dirty="0">
                <a:latin typeface="Frutiger 57Cn"/>
                <a:cs typeface="Frutiger 57Cn"/>
              </a:rPr>
              <a:t>34  “Yet I do not receive testimony from man, but I say these things that you may be saved.</a:t>
            </a:r>
          </a:p>
          <a:p>
            <a:pPr algn="l"/>
            <a:r>
              <a:rPr lang="en-US" sz="3200" dirty="0">
                <a:latin typeface="Frutiger 57Cn"/>
                <a:cs typeface="Frutiger 57Cn"/>
              </a:rPr>
              <a:t>35  “He was the burning and shining lamp, and you were willing for a time to rejoice in his light.</a:t>
            </a:r>
          </a:p>
          <a:p>
            <a:pPr algn="l"/>
            <a:r>
              <a:rPr lang="en-US" sz="3200" dirty="0">
                <a:latin typeface="Frutiger 57Cn"/>
                <a:cs typeface="Frutiger 57Cn"/>
              </a:rPr>
              <a:t>36  “But I have a greater witness than John’s; for the works which the Father has given Me to finish—the very works that I do—bear witness of Me, that the Father has sent Me.</a:t>
            </a:r>
          </a:p>
          <a:p>
            <a:pPr algn="l"/>
            <a:r>
              <a:rPr lang="en-US" sz="3200" dirty="0">
                <a:latin typeface="Frutiger 57Cn"/>
                <a:cs typeface="Frutiger 57Cn"/>
              </a:rPr>
              <a:t>37  “And the Father Himself, who sent Me, has testified of Me. You have neither heard His voice at any time, nor seen His form.</a:t>
            </a:r>
          </a:p>
          <a:p>
            <a:pPr algn="l"/>
            <a:r>
              <a:rPr lang="en-US" sz="3200" dirty="0">
                <a:latin typeface="Frutiger 57Cn"/>
                <a:cs typeface="Frutiger 57Cn"/>
              </a:rPr>
              <a:t>38  “But you do not have His word abiding in you, because whom He sent, Him you do not believe.</a:t>
            </a:r>
          </a:p>
          <a:p>
            <a:pPr algn="l"/>
            <a:r>
              <a:rPr lang="en-US" sz="3200" dirty="0">
                <a:latin typeface="Frutiger 57Cn"/>
                <a:cs typeface="Frutiger 57Cn"/>
              </a:rPr>
              <a:t>39  “You search the Scriptures, for in them you think you have eternal life; and these are they which testify of Me.</a:t>
            </a:r>
          </a:p>
          <a:p>
            <a:pPr algn="l"/>
            <a:r>
              <a:rPr lang="en-US" sz="3200" dirty="0">
                <a:latin typeface="Frutiger 57Cn"/>
                <a:cs typeface="Frutiger 57Cn"/>
              </a:rPr>
              <a:t>40  “But you are not willing to come to Me that you may have life.</a:t>
            </a:r>
          </a:p>
          <a:p>
            <a:pPr algn="l"/>
            <a:r>
              <a:rPr lang="en-US" sz="3200" dirty="0">
                <a:latin typeface="Frutiger 57Cn"/>
                <a:cs typeface="Frutiger 57Cn"/>
              </a:rPr>
              <a:t>41  “I do not receive honor from men.</a:t>
            </a:r>
          </a:p>
          <a:p>
            <a:pPr algn="l"/>
            <a:r>
              <a:rPr lang="en-US" sz="3200" dirty="0">
                <a:latin typeface="Frutiger 57Cn"/>
                <a:cs typeface="Frutiger 57Cn"/>
              </a:rPr>
              <a:t>42  “But I know you, that you do not have the love of God in you.</a:t>
            </a:r>
          </a:p>
          <a:p>
            <a:pPr algn="l"/>
            <a:r>
              <a:rPr lang="en-US" sz="3200" dirty="0">
                <a:latin typeface="Frutiger 57Cn"/>
                <a:cs typeface="Frutiger 57Cn"/>
              </a:rPr>
              <a:t>43  “I have come in My Father’s name, and you do not receive Me; if another comes in his own name, him you will receive.</a:t>
            </a:r>
          </a:p>
          <a:p>
            <a:pPr algn="l"/>
            <a:r>
              <a:rPr lang="en-US" sz="3200" dirty="0">
                <a:latin typeface="Frutiger 57Cn"/>
                <a:cs typeface="Frutiger 57Cn"/>
              </a:rPr>
              <a:t>44  “How can you believe, who receive honor from one another, and do not seek the honor that comes from the only God?</a:t>
            </a:r>
          </a:p>
          <a:p>
            <a:pPr algn="l"/>
            <a:r>
              <a:rPr lang="en-US" sz="3200" dirty="0">
                <a:latin typeface="Frutiger 57Cn"/>
                <a:cs typeface="Frutiger 57Cn"/>
              </a:rPr>
              <a:t>45  “Do not think that I shall accuse you to the Father; there is one who accuses you—Moses, in whom you trust.</a:t>
            </a:r>
          </a:p>
          <a:p>
            <a:pPr algn="l"/>
            <a:r>
              <a:rPr lang="en-US" sz="3200" dirty="0">
                <a:latin typeface="Frutiger 57Cn"/>
                <a:cs typeface="Frutiger 57Cn"/>
              </a:rPr>
              <a:t>46  “For if you believed Moses, you would believe Me; for he wrote about Me.</a:t>
            </a:r>
          </a:p>
          <a:p>
            <a:pPr algn="l"/>
            <a:r>
              <a:rPr lang="en-US" sz="3200" dirty="0">
                <a:latin typeface="Frutiger 57Cn"/>
                <a:cs typeface="Frutiger 57Cn"/>
              </a:rPr>
              <a:t>47  “But if you do not believe his writings, how will you believe My words?”</a:t>
            </a:r>
          </a:p>
        </p:txBody>
      </p:sp>
    </p:spTree>
    <p:extLst>
      <p:ext uri="{BB962C8B-B14F-4D97-AF65-F5344CB8AC3E}">
        <p14:creationId xmlns:p14="http://schemas.microsoft.com/office/powerpoint/2010/main" val="378517846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6553200" y="6245225"/>
            <a:ext cx="2133600" cy="476250"/>
          </a:xfrm>
          <a:prstGeom prst="rect">
            <a:avLst/>
          </a:prstGeom>
        </p:spPr>
        <p:txBody>
          <a:bodyPr/>
          <a:lstStyle/>
          <a:p>
            <a:pPr>
              <a:defRPr/>
            </a:pPr>
            <a:fld id="{280BA0C2-AFF0-4440-A8FB-2215FF650EFD}" type="slidenum">
              <a:rPr lang="en-US"/>
              <a:pPr>
                <a:defRPr/>
              </a:pPr>
              <a:t>42</a:t>
            </a:fld>
            <a:endParaRPr lang="en-US"/>
          </a:p>
        </p:txBody>
      </p:sp>
      <p:sp>
        <p:nvSpPr>
          <p:cNvPr id="2050" name="Rectangle 2"/>
          <p:cNvSpPr>
            <a:spLocks noGrp="1" noChangeArrowheads="1"/>
          </p:cNvSpPr>
          <p:nvPr>
            <p:ph type="ctrTitle"/>
          </p:nvPr>
        </p:nvSpPr>
        <p:spPr/>
        <p:txBody>
          <a:bodyPr/>
          <a:lstStyle/>
          <a:p>
            <a:pPr eaLnBrk="1" hangingPunct="1">
              <a:defRPr/>
            </a:pPr>
            <a:endParaRPr lang="en-US" b="1" dirty="0" smtClean="0"/>
          </a:p>
        </p:txBody>
      </p:sp>
      <p:sp>
        <p:nvSpPr>
          <p:cNvPr id="2051" name="Rectangle 3"/>
          <p:cNvSpPr>
            <a:spLocks noGrp="1" noChangeArrowheads="1"/>
          </p:cNvSpPr>
          <p:nvPr>
            <p:ph type="subTitle" idx="1"/>
          </p:nvPr>
        </p:nvSpPr>
        <p:spPr/>
        <p:txBody>
          <a:bodyPr/>
          <a:lstStyle/>
          <a:p>
            <a:pPr eaLnBrk="1" hangingPunct="1">
              <a:defRPr/>
            </a:pPr>
            <a:endParaRPr lang="en-US" dirty="0" smtClean="0"/>
          </a:p>
        </p:txBody>
      </p:sp>
      <p:sp>
        <p:nvSpPr>
          <p:cNvPr id="2" name="Rectangle 1"/>
          <p:cNvSpPr/>
          <p:nvPr/>
        </p:nvSpPr>
        <p:spPr bwMode="auto">
          <a:xfrm>
            <a:off x="0" y="0"/>
            <a:ext cx="9144000" cy="6858000"/>
          </a:xfrm>
          <a:prstGeom prst="rect">
            <a:avLst/>
          </a:prstGeom>
          <a:solidFill>
            <a:srgbClr val="00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pic>
        <p:nvPicPr>
          <p:cNvPr id="3" name="Picture 2"/>
          <p:cNvPicPr>
            <a:picLocks noChangeAspect="1"/>
          </p:cNvPicPr>
          <p:nvPr/>
        </p:nvPicPr>
        <p:blipFill>
          <a:blip r:embed="rId2"/>
          <a:stretch>
            <a:fillRect/>
          </a:stretch>
        </p:blipFill>
        <p:spPr>
          <a:xfrm>
            <a:off x="0" y="1041400"/>
            <a:ext cx="9144000" cy="4758232"/>
          </a:xfrm>
          <a:prstGeom prst="rect">
            <a:avLst/>
          </a:prstGeom>
        </p:spPr>
      </p:pic>
    </p:spTree>
    <p:extLst>
      <p:ext uri="{BB962C8B-B14F-4D97-AF65-F5344CB8AC3E}">
        <p14:creationId xmlns:p14="http://schemas.microsoft.com/office/powerpoint/2010/main" val="60409626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6553200" y="6245225"/>
            <a:ext cx="2133600" cy="476250"/>
          </a:xfrm>
          <a:prstGeom prst="rect">
            <a:avLst/>
          </a:prstGeom>
        </p:spPr>
        <p:txBody>
          <a:bodyPr/>
          <a:lstStyle/>
          <a:p>
            <a:pPr>
              <a:defRPr/>
            </a:pPr>
            <a:fld id="{C7B1D003-128C-C741-9EDC-7E85135502FC}" type="slidenum">
              <a:rPr lang="en-US"/>
              <a:pPr>
                <a:defRPr/>
              </a:pPr>
              <a:t>43</a:t>
            </a:fld>
            <a:endParaRPr lang="en-US"/>
          </a:p>
        </p:txBody>
      </p:sp>
      <p:sp>
        <p:nvSpPr>
          <p:cNvPr id="2050" name="Rectangle 2"/>
          <p:cNvSpPr>
            <a:spLocks noGrp="1" noChangeArrowheads="1"/>
          </p:cNvSpPr>
          <p:nvPr>
            <p:ph type="ctrTitle"/>
          </p:nvPr>
        </p:nvSpPr>
        <p:spPr/>
        <p:txBody>
          <a:bodyPr/>
          <a:lstStyle/>
          <a:p>
            <a:pPr eaLnBrk="1" hangingPunct="1">
              <a:defRPr/>
            </a:pPr>
            <a:endParaRPr lang="en-US" b="1" dirty="0" smtClean="0"/>
          </a:p>
        </p:txBody>
      </p:sp>
      <p:sp>
        <p:nvSpPr>
          <p:cNvPr id="2051" name="Rectangle 3"/>
          <p:cNvSpPr>
            <a:spLocks noGrp="1" noChangeArrowheads="1"/>
          </p:cNvSpPr>
          <p:nvPr>
            <p:ph type="subTitle" idx="1"/>
          </p:nvPr>
        </p:nvSpPr>
        <p:spPr/>
        <p:txBody>
          <a:bodyPr/>
          <a:lstStyle/>
          <a:p>
            <a:pPr eaLnBrk="1" hangingPunct="1">
              <a:defRPr/>
            </a:pPr>
            <a:endParaRPr lang="en-US" dirty="0" smtClean="0"/>
          </a:p>
        </p:txBody>
      </p:sp>
      <p:pic>
        <p:nvPicPr>
          <p:cNvPr id="63492" name="Picture 5" descr="bethesdamode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905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139428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5:1-18</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38200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5 </a:t>
            </a:r>
            <a:r>
              <a:rPr lang="en-US" sz="3200" dirty="0">
                <a:latin typeface="Frutiger 57Cn"/>
                <a:cs typeface="Frutiger 57Cn"/>
              </a:rPr>
              <a:t>Now a certain man was there who had an infirmity thirty-eight years.</a:t>
            </a:r>
          </a:p>
          <a:p>
            <a:pPr algn="l"/>
            <a:r>
              <a:rPr lang="en-US" sz="3200" dirty="0">
                <a:latin typeface="Frutiger 57Cn"/>
                <a:cs typeface="Frutiger 57Cn"/>
              </a:rPr>
              <a:t>6 When Jesus saw him lying there, and knew that he already had been in that condition a long time, He said to him, “Do you want to be made well?”</a:t>
            </a:r>
          </a:p>
          <a:p>
            <a:pPr algn="l"/>
            <a:r>
              <a:rPr lang="en-US" sz="3200" dirty="0">
                <a:latin typeface="Frutiger 57Cn"/>
                <a:cs typeface="Frutiger 57Cn"/>
              </a:rPr>
              <a:t>7 The sick man answered Him, “Sir, I have no man to put me into the pool when the water is stirred up; but while I am coming, another steps down before me.”</a:t>
            </a:r>
          </a:p>
          <a:p>
            <a:pPr algn="l"/>
            <a:r>
              <a:rPr lang="en-US" sz="3200" dirty="0">
                <a:latin typeface="Frutiger 57Cn"/>
                <a:cs typeface="Frutiger 57Cn"/>
              </a:rPr>
              <a:t>8 Jesus said to him, “Rise, take up your bed and walk.</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349646231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5:1-18</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3820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9 </a:t>
            </a:r>
            <a:r>
              <a:rPr lang="en-US" sz="3200" dirty="0">
                <a:latin typeface="Frutiger 57Cn"/>
                <a:cs typeface="Frutiger 57Cn"/>
              </a:rPr>
              <a:t>And immediately the man was made well, took up his bed, and walked. And that day was the Sabbath.</a:t>
            </a:r>
          </a:p>
          <a:p>
            <a:pPr algn="l"/>
            <a:r>
              <a:rPr lang="en-US" sz="3200" dirty="0">
                <a:latin typeface="Frutiger 57Cn"/>
                <a:cs typeface="Frutiger 57Cn"/>
              </a:rPr>
              <a:t>10 The Jews therefore said to him who was cured,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a:t>
            </a:r>
            <a:r>
              <a:rPr lang="en-US" sz="3200" dirty="0">
                <a:latin typeface="Frutiger 57Cn"/>
                <a:cs typeface="Frutiger 57Cn"/>
              </a:rPr>
              <a:t>It is the Sabbath; it is not lawful for you to carry your bed.”</a:t>
            </a:r>
          </a:p>
          <a:p>
            <a:pPr algn="l"/>
            <a:r>
              <a:rPr lang="en-US" sz="3200" dirty="0">
                <a:latin typeface="Frutiger 57Cn"/>
                <a:cs typeface="Frutiger 57Cn"/>
              </a:rPr>
              <a:t>11 He answered them, “He who made me well said to me, ‘Take up your bed and walk.’”</a:t>
            </a:r>
          </a:p>
          <a:p>
            <a:pPr algn="l"/>
            <a:r>
              <a:rPr lang="en-US" sz="3200" dirty="0">
                <a:latin typeface="Frutiger 57Cn"/>
                <a:cs typeface="Frutiger 57Cn"/>
              </a:rPr>
              <a:t>12 Then they asked him, “Who is the Man who said to you, ‘Take up your bed and walk’?</a:t>
            </a:r>
            <a:r>
              <a:rPr lang="en-US" sz="3200" dirty="0" smtClean="0">
                <a:latin typeface="Frutiger 57Cn"/>
                <a:cs typeface="Frutiger 57Cn"/>
              </a:rPr>
              <a:t>”</a:t>
            </a:r>
          </a:p>
        </p:txBody>
      </p:sp>
    </p:spTree>
    <p:extLst>
      <p:ext uri="{BB962C8B-B14F-4D97-AF65-F5344CB8AC3E}">
        <p14:creationId xmlns:p14="http://schemas.microsoft.com/office/powerpoint/2010/main" val="323867200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5:16-23</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22  “</a:t>
            </a:r>
            <a:r>
              <a:rPr lang="en-US" sz="3200" dirty="0">
                <a:latin typeface="Frutiger 57Cn"/>
                <a:cs typeface="Frutiger 57Cn"/>
              </a:rPr>
              <a:t>For the Father judges no one, but has committed all judgment to the Son,</a:t>
            </a:r>
          </a:p>
          <a:p>
            <a:pPr algn="l"/>
            <a:r>
              <a:rPr lang="en-US" sz="3200" dirty="0" smtClean="0">
                <a:latin typeface="Frutiger 57Cn"/>
                <a:cs typeface="Frutiger 57Cn"/>
              </a:rPr>
              <a:t>23  </a:t>
            </a:r>
            <a:r>
              <a:rPr lang="en-US" sz="3200" dirty="0">
                <a:latin typeface="Frutiger 57Cn"/>
                <a:cs typeface="Frutiger 57Cn"/>
              </a:rPr>
              <a:t>“that all should honor the Son just as they honor the Father. He who does not honor the Son does not honor the Father who sent Him</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204255674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5:16-23</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16  For this reason the Jews persecuted Jesus, and sought to kill Him, because He had done these things on the Sabbath.</a:t>
            </a:r>
          </a:p>
          <a:p>
            <a:pPr algn="l"/>
            <a:r>
              <a:rPr lang="en-US" sz="3200" dirty="0">
                <a:latin typeface="Frutiger 57Cn"/>
                <a:cs typeface="Frutiger 57Cn"/>
              </a:rPr>
              <a:t>17  But Jesus answered them, “My Father has been working until now, and I have been working.”</a:t>
            </a:r>
          </a:p>
          <a:p>
            <a:pPr algn="l"/>
            <a:r>
              <a:rPr lang="en-US" sz="3200" dirty="0">
                <a:latin typeface="Frutiger 57Cn"/>
                <a:cs typeface="Frutiger 57Cn"/>
              </a:rPr>
              <a:t>18  Therefore the Jews sought all the more to kill Him, because He not only broke the Sabbath, but also said that God was His Father, making Himself equal with God</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217459901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3:2</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2  This </a:t>
            </a:r>
            <a:r>
              <a:rPr lang="en-US" sz="3200" dirty="0">
                <a:latin typeface="Frutiger 57Cn"/>
                <a:cs typeface="Frutiger 57Cn"/>
              </a:rPr>
              <a:t>man </a:t>
            </a:r>
            <a:r>
              <a:rPr lang="en-US" sz="3200" dirty="0" smtClean="0">
                <a:latin typeface="Frutiger 57Cn"/>
                <a:cs typeface="Frutiger 57Cn"/>
              </a:rPr>
              <a:t>[Nicodemus] came </a:t>
            </a:r>
            <a:r>
              <a:rPr lang="en-US" sz="3200" dirty="0">
                <a:latin typeface="Frutiger 57Cn"/>
                <a:cs typeface="Frutiger 57Cn"/>
              </a:rPr>
              <a:t>to Jesus by night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and </a:t>
            </a:r>
            <a:r>
              <a:rPr lang="en-US" sz="3200" dirty="0">
                <a:latin typeface="Frutiger 57Cn"/>
                <a:cs typeface="Frutiger 57Cn"/>
              </a:rPr>
              <a:t>said to Him, “Rabbi, </a:t>
            </a:r>
            <a:r>
              <a:rPr lang="en-US" sz="3200" i="1" dirty="0">
                <a:latin typeface="Frutiger 57Cn"/>
                <a:cs typeface="Frutiger 57Cn"/>
              </a:rPr>
              <a:t>we know that You are a teacher come from God; </a:t>
            </a:r>
            <a:r>
              <a:rPr lang="en-US" sz="3200" dirty="0">
                <a:latin typeface="Frutiger 57Cn"/>
                <a:cs typeface="Frutiger 57Cn"/>
              </a:rPr>
              <a:t>for no one can do these signs that You do unless God is with him.”</a:t>
            </a:r>
          </a:p>
        </p:txBody>
      </p:sp>
    </p:spTree>
    <p:extLst>
      <p:ext uri="{BB962C8B-B14F-4D97-AF65-F5344CB8AC3E}">
        <p14:creationId xmlns:p14="http://schemas.microsoft.com/office/powerpoint/2010/main" val="46556086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5:16-23</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16  For this reason the Jews persecuted Jesus, and sought to kill Him, because He had done these things on the Sabbath.</a:t>
            </a:r>
          </a:p>
          <a:p>
            <a:pPr algn="l"/>
            <a:r>
              <a:rPr lang="en-US" sz="3200" dirty="0">
                <a:latin typeface="Frutiger 57Cn"/>
                <a:cs typeface="Frutiger 57Cn"/>
              </a:rPr>
              <a:t>17  But Jesus answered them, “My Father has been working until now, and I have been working.”</a:t>
            </a:r>
          </a:p>
          <a:p>
            <a:pPr algn="l"/>
            <a:r>
              <a:rPr lang="en-US" sz="3200" dirty="0">
                <a:latin typeface="Frutiger 57Cn"/>
                <a:cs typeface="Frutiger 57Cn"/>
              </a:rPr>
              <a:t>18  Therefore the Jews sought all the more to kill Him, because He not only broke the Sabbath, but also said that God was His Father, making Himself equal with God</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233303389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5:17</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6001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solidFill>
                  <a:schemeClr val="tx2"/>
                </a:solidFill>
                <a:latin typeface="Frutiger 57Cn"/>
                <a:cs typeface="Frutiger 57Cn"/>
              </a:rPr>
              <a:t>NKJV:  </a:t>
            </a:r>
            <a:r>
              <a:rPr lang="en-US" sz="3200" dirty="0">
                <a:latin typeface="Frutiger 57Cn"/>
                <a:cs typeface="Frutiger 57Cn"/>
              </a:rPr>
              <a:t>But Jesus answered them, “My Father has been working until now, and I have been working.</a:t>
            </a:r>
            <a:r>
              <a:rPr lang="en-US" sz="3200" dirty="0" smtClean="0">
                <a:latin typeface="Frutiger 57Cn"/>
                <a:cs typeface="Frutiger 57Cn"/>
              </a:rPr>
              <a:t>”</a:t>
            </a:r>
          </a:p>
          <a:p>
            <a:pPr algn="l"/>
            <a:r>
              <a:rPr lang="en-US" sz="3200" dirty="0">
                <a:solidFill>
                  <a:srgbClr val="FFCC66"/>
                </a:solidFill>
                <a:latin typeface="Frutiger 57Cn"/>
                <a:cs typeface="Frutiger 57Cn"/>
              </a:rPr>
              <a:t>NIV: </a:t>
            </a:r>
            <a:r>
              <a:rPr lang="en-US" sz="3200" dirty="0">
                <a:latin typeface="Frutiger 57Cn"/>
                <a:cs typeface="Frutiger 57Cn"/>
              </a:rPr>
              <a:t>“My Father is always at his work to this very day, and I, too, am working.”</a:t>
            </a:r>
          </a:p>
          <a:p>
            <a:pPr algn="l"/>
            <a:r>
              <a:rPr lang="en-US" sz="3200" dirty="0">
                <a:solidFill>
                  <a:srgbClr val="FFCC66"/>
                </a:solidFill>
                <a:latin typeface="Frutiger 57Cn"/>
                <a:cs typeface="Frutiger 57Cn"/>
              </a:rPr>
              <a:t>ESV: </a:t>
            </a:r>
            <a:r>
              <a:rPr lang="en-US" sz="3200" dirty="0">
                <a:latin typeface="Frutiger 57Cn"/>
                <a:cs typeface="Frutiger 57Cn"/>
              </a:rPr>
              <a:t>“My Father is working until now, and I am working.”</a:t>
            </a:r>
          </a:p>
          <a:p>
            <a:pPr algn="l"/>
            <a:r>
              <a:rPr lang="en-US" sz="3200" dirty="0">
                <a:solidFill>
                  <a:srgbClr val="FFCC66"/>
                </a:solidFill>
                <a:latin typeface="Frutiger 57Cn"/>
                <a:cs typeface="Frutiger 57Cn"/>
              </a:rPr>
              <a:t>HCSB: </a:t>
            </a:r>
            <a:r>
              <a:rPr lang="en-US" sz="3200" dirty="0">
                <a:latin typeface="Frutiger 57Cn"/>
                <a:cs typeface="Frutiger 57Cn"/>
              </a:rPr>
              <a:t>“My Father is still working, and I am working also.”</a:t>
            </a:r>
          </a:p>
          <a:p>
            <a:pPr algn="l"/>
            <a:r>
              <a:rPr lang="en-US" sz="3200" dirty="0">
                <a:solidFill>
                  <a:srgbClr val="FFCC66"/>
                </a:solidFill>
                <a:latin typeface="Frutiger 57Cn"/>
                <a:cs typeface="Frutiger 57Cn"/>
              </a:rPr>
              <a:t>NLT: </a:t>
            </a:r>
            <a:r>
              <a:rPr lang="en-US" sz="3200" dirty="0">
                <a:latin typeface="Frutiger 57Cn"/>
                <a:cs typeface="Frutiger 57Cn"/>
              </a:rPr>
              <a:t>“My Father is always working, and so am I.”</a:t>
            </a:r>
          </a:p>
          <a:p>
            <a:pPr algn="l"/>
            <a:r>
              <a:rPr lang="en-US" sz="3200" dirty="0">
                <a:solidFill>
                  <a:srgbClr val="FFCC66"/>
                </a:solidFill>
                <a:latin typeface="Frutiger 57Cn"/>
                <a:cs typeface="Frutiger 57Cn"/>
              </a:rPr>
              <a:t>NASB: </a:t>
            </a:r>
            <a:r>
              <a:rPr lang="en-US" sz="3200" dirty="0">
                <a:latin typeface="Frutiger 57Cn"/>
                <a:cs typeface="Frutiger 57Cn"/>
              </a:rPr>
              <a:t>“My Father is working until now, and I Myself am working.”</a:t>
            </a:r>
          </a:p>
          <a:p>
            <a:pPr algn="l"/>
            <a:endParaRPr lang="en-US" sz="3200" dirty="0">
              <a:latin typeface="Frutiger 57Cn"/>
              <a:cs typeface="Frutiger 57Cn"/>
            </a:endParaRPr>
          </a:p>
        </p:txBody>
      </p:sp>
    </p:spTree>
    <p:extLst>
      <p:ext uri="{BB962C8B-B14F-4D97-AF65-F5344CB8AC3E}">
        <p14:creationId xmlns:p14="http://schemas.microsoft.com/office/powerpoint/2010/main" val="98010123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Fireball">
  <a:themeElements>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BL Frutiger Black"/>
        <a:ea typeface=""/>
        <a:cs typeface=""/>
      </a:majorFont>
      <a:minorFont>
        <a:latin typeface="B Frutiger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HD:Old Mac Files:Microsoft Office 98:Templates:Presentation Designs:Fireball</Template>
  <TotalTime>43991</TotalTime>
  <Words>5535</Words>
  <Application>Microsoft Macintosh PowerPoint</Application>
  <PresentationFormat>On-screen Show (4:3)</PresentationFormat>
  <Paragraphs>270</Paragraphs>
  <Slides>45</Slides>
  <Notes>35</Notes>
  <HiddenSlides>0</HiddenSlides>
  <MMClips>0</MMClips>
  <ScaleCrop>false</ScaleCrop>
  <HeadingPairs>
    <vt:vector size="4" baseType="variant">
      <vt:variant>
        <vt:lpstr>Theme</vt:lpstr>
      </vt:variant>
      <vt:variant>
        <vt:i4>3</vt:i4>
      </vt:variant>
      <vt:variant>
        <vt:lpstr>Slide Titles</vt:lpstr>
      </vt:variant>
      <vt:variant>
        <vt:i4>45</vt:i4>
      </vt:variant>
    </vt:vector>
  </HeadingPairs>
  <TitlesOfParts>
    <vt:vector size="48" baseType="lpstr">
      <vt:lpstr>Fireball</vt:lpstr>
      <vt:lpstr>1_Custom Design</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Ideas for The Good News  </dc:title>
  <dc:creator/>
  <cp:lastModifiedBy>Scott Ashley</cp:lastModifiedBy>
  <cp:revision>1110</cp:revision>
  <cp:lastPrinted>2002-04-29T19:33:49Z</cp:lastPrinted>
  <dcterms:created xsi:type="dcterms:W3CDTF">2002-04-29T15:32:00Z</dcterms:created>
  <dcterms:modified xsi:type="dcterms:W3CDTF">2015-01-24T19:47:54Z</dcterms:modified>
</cp:coreProperties>
</file>